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6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2023/12/29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2023/12/29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2023/12/29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2023/12/29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2023/12/29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5651" y="2166364"/>
            <a:ext cx="11020698" cy="173934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5400" dirty="0"/>
              <a:t>医院</a:t>
            </a:r>
            <a:r>
              <a:rPr lang="zh-CN" altLang="en-US" sz="5400" dirty="0">
                <a:solidFill>
                  <a:srgbClr val="FF0000"/>
                </a:solidFill>
              </a:rPr>
              <a:t>加班最严重</a:t>
            </a:r>
            <a:r>
              <a:rPr lang="zh-CN" altLang="en-US" sz="5400" dirty="0"/>
              <a:t>的六大科室</a:t>
            </a:r>
            <a:endParaRPr lang="zh-CN" altLang="en-US" sz="5400" dirty="0">
              <a:solidFill>
                <a:srgbClr val="FF0000"/>
              </a:solidFill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、内科系统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979022"/>
            <a:ext cx="11364686" cy="473746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心内科</a:t>
            </a:r>
          </a:p>
          <a:p>
            <a:pPr>
              <a:lnSpc>
                <a:spcPct val="200000"/>
              </a:lnSpc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心内科，消化内科，呼吸内科等科室的介入手术，内镜下操作越来越多。</a:t>
            </a:r>
          </a:p>
          <a:p>
            <a:pPr>
              <a:lnSpc>
                <a:spcPct val="200000"/>
              </a:lnSpc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心内科医生很辛苦，需要在辐射环境下穿着厚重的防护服工作，相对男医生更有优势，但随着心脏支架从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1.3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万降至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700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元，心内科收入受到很大打击，吸引力也随之大幅下降。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29226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6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、急诊科 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/ ICU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979022"/>
            <a:ext cx="11364686" cy="473746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急诊科和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ICU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是非常辛苦的。急危重症病人多，病情变化迅速，忙起来接连不断，十分辛苦。做不完的血气、记不住的检查指标、交班时的如临大敌，都在超负荷的工作量基础上增加近一步的心理负担。同时还应具备很强大的心理承受能力。</a:t>
            </a:r>
          </a:p>
        </p:txBody>
      </p:sp>
    </p:spTree>
    <p:extLst>
      <p:ext uri="{BB962C8B-B14F-4D97-AF65-F5344CB8AC3E}">
        <p14:creationId xmlns:p14="http://schemas.microsoft.com/office/powerpoint/2010/main" val="920309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、外科系统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外科系统中加班严重的科室：普外科、骨科、神经外科。最经典的代表就是骨科，其中创伤骨科尤甚，每天手术结束后，夜班连续不停都是急诊手术。</a:t>
            </a:r>
          </a:p>
          <a:p>
            <a:pPr>
              <a:lnSpc>
                <a:spcPct val="200000"/>
              </a:lnSpc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相对加班较少的科室：肛肠科、血管外科、甲乳外科。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2976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、外科系统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979022"/>
            <a:ext cx="11364686" cy="4737463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600" b="1" dirty="0">
                <a:solidFill>
                  <a:srgbClr val="FF0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骨科</a:t>
            </a:r>
          </a:p>
          <a:p>
            <a:pPr>
              <a:lnSpc>
                <a:spcPct val="200000"/>
              </a:lnSpc>
            </a:pP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工作强度非常大，手术时间长，故对体力要求很大。收入待遇不错，报考热度较高。</a:t>
            </a:r>
          </a:p>
          <a:p>
            <a:pPr>
              <a:lnSpc>
                <a:spcPct val="200000"/>
              </a:lnSpc>
            </a:pP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骨科很多方向：创伤骨科、手外科、脊柱外科、关节外科等，现在热门的是关节外科和脊柱外科。</a:t>
            </a:r>
          </a:p>
          <a:p>
            <a:pPr>
              <a:lnSpc>
                <a:spcPct val="200000"/>
              </a:lnSpc>
            </a:pP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①创伤骨科：急诊多，工作强度很大。②手外科：同样急诊多，手外科需要极为精细的操作，手术难度大。③脊柱外科：病患稳定，手术复杂。④关节外科：手术时间短，病号较稳定。</a:t>
            </a:r>
            <a:endParaRPr lang="zh-CN" altLang="en-US" sz="24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6164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、外科系统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979022"/>
            <a:ext cx="11364686" cy="473746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600" b="1" dirty="0">
                <a:solidFill>
                  <a:srgbClr val="FF0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神经外科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6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神外的成长周期是非常长的，需要长期跟从老师学习不断进修。神外手术时间一般比较长，这非常考验医生的耐心、细心和体力。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6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神外总体而言医生还是比较少的，从这个角度想，只要你学的好，就业还是很不错的，就是成长周期太长。</a:t>
            </a:r>
            <a:endParaRPr lang="zh-CN" altLang="en-US" sz="24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3394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、妇产科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979022"/>
            <a:ext cx="11364686" cy="473746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男外科，女内科，累死累活妇产科。</a:t>
            </a:r>
            <a:endParaRPr lang="en-US" altLang="zh-CN" sz="28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妇科作为手术科室，工作强度大，夜班也较多，几乎和外科系统差不多，但总体来说加班时间相对较骨科等科室要短。产科手术几乎都是急诊剖宫产，每一个夜班都过的无比心酸。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69078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、麻醉科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979022"/>
            <a:ext cx="11364686" cy="473746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6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大医院的麻醉医生非常非常忙，白天黑夜连轴转，除了日常的手术麻醉，还需手术前一天评估患者对麻醉的耐受度，在抢救病人的时候还需立马赶往现场。麻醉科的白班如果碰到手术过多，完成不了，那便需要陪同外科科室一同加班，完成白班的手术麻醉任务。而夜班里，所谓是铁打的麻醉，流水的外科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6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但麻醉科的医患纠纷较少，不需要正面接触患者。但是一台好的手术需要一位好的麻醉医生来配合～</a:t>
            </a:r>
            <a:endParaRPr lang="zh-CN" altLang="en-US" sz="24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04728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、儿科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979022"/>
            <a:ext cx="11364686" cy="473746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6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儿科是比较忙的，工作量比较大，主要的忙碌来源于小儿疾病诊断困难，检查少，用药也要慎之又慎，工作压力大待遇却低。由于患儿的特殊性，治疗的过程中承受的压力也比较大。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6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以上种种原因导致儿科医生越来越少，总体而言仍然是比较缺乏的，但是随着卫计委到地方对儿科的重视程度越来越高，就业前景相对较好。</a:t>
            </a:r>
            <a:endParaRPr lang="zh-CN" altLang="en-US" sz="24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3037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、内科系统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979022"/>
            <a:ext cx="11364686" cy="47374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内科系统中加班较多的科室：心内科，消化内科，呼吸内科。心内科可谓是内科里的外科，急危重症多，急诊手术多。抢救和手术接连不断，是内科中加班忙碌的代表。</a:t>
            </a:r>
            <a:endParaRPr lang="en-US" altLang="zh-CN" sz="28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>
              <a:lnSpc>
                <a:spcPct val="200000"/>
              </a:lnSpc>
            </a:pPr>
            <a:endParaRPr lang="zh-CN" altLang="en-US" sz="28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相对加班较少一些的科室：内分泌科，老年病科，血液内科。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64022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、内科系统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979022"/>
            <a:ext cx="11364686" cy="4737463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消化内科</a:t>
            </a:r>
          </a:p>
          <a:p>
            <a:pPr>
              <a:lnSpc>
                <a:spcPct val="200000"/>
              </a:lnSpc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胃肠内镜工作是消化内科特有的工作，也是唯一一个动手机会比较多的工作。</a:t>
            </a:r>
          </a:p>
          <a:p>
            <a:pPr>
              <a:lnSpc>
                <a:spcPct val="200000"/>
              </a:lnSpc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消化内科内镜技术日新月异，</a:t>
            </a:r>
            <a:r>
              <a:rPr lang="en-US" altLang="zh-CN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ESD/EMR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在早期胃癌治疗方面具备极大的优势，可以与胃肠外科竞争病源，同时待遇相当不错，属于“内科中的外科”。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30479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86</TotalTime>
  <Words>807</Words>
  <Application>Microsoft Office PowerPoint</Application>
  <PresentationFormat>宽屏</PresentationFormat>
  <Paragraphs>36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7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医院加班最严重的六大科室</vt:lpstr>
      <vt:lpstr>1、外科系统</vt:lpstr>
      <vt:lpstr>1、外科系统</vt:lpstr>
      <vt:lpstr>1、外科系统</vt:lpstr>
      <vt:lpstr>2、妇产科</vt:lpstr>
      <vt:lpstr>3、麻醉科</vt:lpstr>
      <vt:lpstr>4、儿科</vt:lpstr>
      <vt:lpstr>5、内科系统</vt:lpstr>
      <vt:lpstr>5、内科系统</vt:lpstr>
      <vt:lpstr>5、内科系统</vt:lpstr>
      <vt:lpstr>6、急诊科 / ICU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48</cp:revision>
  <dcterms:created xsi:type="dcterms:W3CDTF">2023-07-26T02:04:33Z</dcterms:created>
  <dcterms:modified xsi:type="dcterms:W3CDTF">2023-12-29T05:58:54Z</dcterms:modified>
</cp:coreProperties>
</file>