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357" r:id="rId3"/>
    <p:sldId id="358" r:id="rId4"/>
    <p:sldId id="359" r:id="rId5"/>
    <p:sldId id="360" r:id="rId6"/>
    <p:sldId id="361" r:id="rId7"/>
    <p:sldId id="362" r:id="rId8"/>
    <p:sldId id="363" r:id="rId9"/>
    <p:sldId id="364" r:id="rId10"/>
    <p:sldId id="365" r:id="rId11"/>
    <p:sldId id="366" r:id="rId12"/>
    <p:sldId id="367" r:id="rId13"/>
    <p:sldId id="3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40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724" autoAdjust="0"/>
  </p:normalViewPr>
  <p:slideViewPr>
    <p:cSldViewPr snapToGrid="0" showGuides="1">
      <p:cViewPr varScale="1">
        <p:scale>
          <a:sx n="59" d="100"/>
          <a:sy n="59" d="100"/>
        </p:scale>
        <p:origin x="868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2023/12/15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87260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2023/12/15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3501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33737D68-3436-4DB4-AD39-5A62214D684F}" type="datetimeFigureOut">
              <a:rPr lang="zh-CN" altLang="en-US" smtClean="0"/>
              <a:t>2023/12/15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8498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1pPr>
            <a:lvl2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2pPr>
            <a:lvl3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3pPr>
            <a:lvl4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4pPr>
            <a:lvl5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2023/12/15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3522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737D68-3436-4DB4-AD39-5A62214D684F}" type="datetimeFigureOut">
              <a:rPr lang="zh-CN" altLang="en-US" smtClean="0"/>
              <a:t>2023/12/15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20237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2023/12/15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9350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2023/12/15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5709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2023/12/15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9407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2023/12/15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6437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2023/12/15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5284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2023/12/15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3699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33737D68-3436-4DB4-AD39-5A62214D684F}" type="datetimeFigureOut">
              <a:rPr lang="zh-CN" altLang="en-US" smtClean="0"/>
              <a:t>2023/12/15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53069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F54E3D5-7103-B069-6C77-2F3E4D518A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b="0" i="0" dirty="0">
                <a:effectLst/>
                <a:latin typeface="system-ui"/>
              </a:rPr>
              <a:t>医生靠什么在医院科室</a:t>
            </a:r>
            <a:r>
              <a:rPr lang="zh-CN" altLang="en-US" b="0" i="0" dirty="0">
                <a:solidFill>
                  <a:srgbClr val="FF0000"/>
                </a:solidFill>
                <a:effectLst/>
                <a:latin typeface="system-ui"/>
              </a:rPr>
              <a:t>立足</a:t>
            </a:r>
            <a:r>
              <a:rPr lang="zh-CN" altLang="en-US" b="0" i="0" dirty="0">
                <a:effectLst/>
                <a:latin typeface="system-ui"/>
              </a:rPr>
              <a:t>？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9D2D713-3916-D757-F1DF-2EA4C41A00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2168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8C0EDF-F98A-7A91-B434-440D1D9C2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400" dirty="0">
                <a:solidFill>
                  <a:srgbClr val="FF0000"/>
                </a:solidFill>
              </a:rPr>
              <a:t>团队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9392EE-E0DB-EDB8-76A4-B796E91F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8" y="2011680"/>
            <a:ext cx="10880225" cy="4683034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 </a:t>
            </a:r>
            <a:r>
              <a:rPr lang="en-US" altLang="zh-CN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</a:t>
            </a: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滴水融入大海，个人融入团队；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</a:t>
            </a: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服从总体安排；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3</a:t>
            </a: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遵守纪律才能保证战斗力；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4</a:t>
            </a: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不做团队的“短板”，如果现在是，就要给自己“增高”；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5</a:t>
            </a: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多为别人、为团队考虑。</a:t>
            </a:r>
          </a:p>
        </p:txBody>
      </p:sp>
    </p:spTree>
    <p:extLst>
      <p:ext uri="{BB962C8B-B14F-4D97-AF65-F5344CB8AC3E}">
        <p14:creationId xmlns:p14="http://schemas.microsoft.com/office/powerpoint/2010/main" val="33477666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8C0EDF-F98A-7A91-B434-440D1D9C2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400" dirty="0">
                <a:solidFill>
                  <a:srgbClr val="FF0000"/>
                </a:solidFill>
              </a:rPr>
              <a:t>进取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9392EE-E0DB-EDB8-76A4-B796E91F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8" y="2011680"/>
            <a:ext cx="10880225" cy="4683034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altLang="zh-CN" sz="28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</a:t>
            </a:r>
            <a:r>
              <a:rPr lang="zh-CN" altLang="en-US" sz="28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以空杯心态去学习、去汲取；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28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</a:t>
            </a:r>
            <a:r>
              <a:rPr lang="zh-CN" altLang="en-US" sz="28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不要总生气，而要争气；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28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3</a:t>
            </a:r>
            <a:r>
              <a:rPr lang="zh-CN" altLang="en-US" sz="28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不要一年经验重复用十年；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28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4</a:t>
            </a:r>
            <a:r>
              <a:rPr lang="zh-CN" altLang="en-US" sz="28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挤时间给自己“增高”、“充电”（现在的学习途径很多，线上的学习方式也很方便）；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28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5</a:t>
            </a:r>
            <a:r>
              <a:rPr lang="zh-CN" altLang="en-US" sz="28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发展自己的“比较优势”；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28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6</a:t>
            </a:r>
            <a:r>
              <a:rPr lang="zh-CN" altLang="en-US" sz="28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挑战自我，未雨绸缪。</a:t>
            </a:r>
          </a:p>
        </p:txBody>
      </p:sp>
    </p:spTree>
    <p:extLst>
      <p:ext uri="{BB962C8B-B14F-4D97-AF65-F5344CB8AC3E}">
        <p14:creationId xmlns:p14="http://schemas.microsoft.com/office/powerpoint/2010/main" val="12992192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8C0EDF-F98A-7A91-B434-440D1D9C2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400" dirty="0">
                <a:solidFill>
                  <a:srgbClr val="FF0000"/>
                </a:solidFill>
              </a:rPr>
              <a:t>低调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9392EE-E0DB-EDB8-76A4-B796E91F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8" y="2011680"/>
            <a:ext cx="10880225" cy="4683034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zh-CN" altLang="en-US" sz="28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 </a:t>
            </a:r>
            <a:r>
              <a:rPr lang="en-US" altLang="zh-CN" sz="28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</a:t>
            </a:r>
            <a:r>
              <a:rPr lang="zh-CN" altLang="en-US" sz="28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不要邀功请赏；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28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</a:t>
            </a:r>
            <a:r>
              <a:rPr lang="zh-CN" altLang="en-US" sz="28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克服“大材小用”的心理；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28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3</a:t>
            </a:r>
            <a:r>
              <a:rPr lang="zh-CN" altLang="en-US" sz="28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不要摆架子耍资格；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28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4</a:t>
            </a:r>
            <a:r>
              <a:rPr lang="zh-CN" altLang="en-US" sz="28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凡是人，皆须敬；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28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5</a:t>
            </a:r>
            <a:r>
              <a:rPr lang="zh-CN" altLang="en-US" sz="28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努力做到名实相符，要配得上自己的位置；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28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6</a:t>
            </a:r>
            <a:r>
              <a:rPr lang="zh-CN" altLang="en-US" sz="28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成绩只是开始，荣誉当作动力。</a:t>
            </a:r>
          </a:p>
        </p:txBody>
      </p:sp>
    </p:spTree>
    <p:extLst>
      <p:ext uri="{BB962C8B-B14F-4D97-AF65-F5344CB8AC3E}">
        <p14:creationId xmlns:p14="http://schemas.microsoft.com/office/powerpoint/2010/main" val="7328173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8C0EDF-F98A-7A91-B434-440D1D9C2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400" dirty="0">
                <a:solidFill>
                  <a:srgbClr val="FF0000"/>
                </a:solidFill>
              </a:rPr>
              <a:t>感恩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9392EE-E0DB-EDB8-76A4-B796E91F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8" y="2011680"/>
            <a:ext cx="10880225" cy="468303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 </a:t>
            </a:r>
            <a:r>
              <a:rPr lang="en-US" altLang="zh-CN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</a:t>
            </a: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工作给你的不仅是报酬，还有学习、成长的机会；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</a:t>
            </a: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同事给了你工作中的配合；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3</a:t>
            </a: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同行让你看到距离和发展空间；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4</a:t>
            </a: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批评者让你不断完善自我。</a:t>
            </a:r>
          </a:p>
        </p:txBody>
      </p:sp>
    </p:spTree>
    <p:extLst>
      <p:ext uri="{BB962C8B-B14F-4D97-AF65-F5344CB8AC3E}">
        <p14:creationId xmlns:p14="http://schemas.microsoft.com/office/powerpoint/2010/main" val="2262265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8C0EDF-F98A-7A91-B434-440D1D9C2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400" dirty="0">
                <a:solidFill>
                  <a:srgbClr val="FF0000"/>
                </a:solidFill>
              </a:rPr>
              <a:t>忠诚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9392EE-E0DB-EDB8-76A4-B796E91F1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3200" dirty="0"/>
              <a:t>1</a:t>
            </a:r>
            <a:r>
              <a:rPr lang="zh-CN" altLang="en-US" sz="3200" dirty="0"/>
              <a:t>、 站在病人的立场上思考问题；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3200" dirty="0"/>
              <a:t>2</a:t>
            </a:r>
            <a:r>
              <a:rPr lang="zh-CN" altLang="en-US" sz="3200" dirty="0"/>
              <a:t>、 与上级医生分享你的想法；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3200" dirty="0"/>
              <a:t>3</a:t>
            </a:r>
            <a:r>
              <a:rPr lang="zh-CN" altLang="en-US" sz="3200" dirty="0"/>
              <a:t>、 时刻维护病人的利益；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3200" dirty="0"/>
              <a:t>4</a:t>
            </a:r>
            <a:r>
              <a:rPr lang="zh-CN" altLang="en-US" sz="3200" dirty="0"/>
              <a:t>、 在外界诱惑面前经得起考验。</a:t>
            </a:r>
          </a:p>
        </p:txBody>
      </p:sp>
    </p:spTree>
    <p:extLst>
      <p:ext uri="{BB962C8B-B14F-4D97-AF65-F5344CB8AC3E}">
        <p14:creationId xmlns:p14="http://schemas.microsoft.com/office/powerpoint/2010/main" val="143564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8C0EDF-F98A-7A91-B434-440D1D9C2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400" dirty="0">
                <a:solidFill>
                  <a:srgbClr val="FF0000"/>
                </a:solidFill>
              </a:rPr>
              <a:t>敬业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9392EE-E0DB-EDB8-76A4-B796E91F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8" y="2011680"/>
            <a:ext cx="10684281" cy="4562144"/>
          </a:xfrm>
        </p:spPr>
        <p:txBody>
          <a:bodyPr>
            <a:norm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en-US" altLang="zh-CN" sz="3200" dirty="0"/>
              <a:t>1</a:t>
            </a:r>
            <a:r>
              <a:rPr lang="zh-CN" altLang="en-US" sz="3200" dirty="0"/>
              <a:t>、 工作的目的不仅仅在于报酬；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altLang="zh-CN" sz="3200" dirty="0"/>
              <a:t>2</a:t>
            </a:r>
            <a:r>
              <a:rPr lang="zh-CN" altLang="en-US" sz="3200" dirty="0"/>
              <a:t>、 乐意为工作作出个人牺牲（这点医生们都深有体会）；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altLang="zh-CN" sz="3200" dirty="0"/>
              <a:t>3</a:t>
            </a:r>
            <a:r>
              <a:rPr lang="zh-CN" altLang="en-US" sz="3200" dirty="0"/>
              <a:t>、 模糊上下班概念，甚至没有“下夜班”，完成工作才能谈休息（这条没有医生做不到吧</a:t>
            </a:r>
            <a:r>
              <a:rPr lang="en-US" altLang="zh-CN" sz="3200" dirty="0"/>
              <a:t>……</a:t>
            </a:r>
            <a:r>
              <a:rPr lang="zh-CN" altLang="en-US" sz="3200" dirty="0"/>
              <a:t>）；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altLang="zh-CN" sz="3200" dirty="0"/>
              <a:t>4</a:t>
            </a:r>
            <a:r>
              <a:rPr lang="zh-CN" altLang="en-US" sz="3200" dirty="0"/>
              <a:t>、 重视工作中的每一个细节。</a:t>
            </a:r>
          </a:p>
        </p:txBody>
      </p:sp>
    </p:spTree>
    <p:extLst>
      <p:ext uri="{BB962C8B-B14F-4D97-AF65-F5344CB8AC3E}">
        <p14:creationId xmlns:p14="http://schemas.microsoft.com/office/powerpoint/2010/main" val="2055449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8C0EDF-F98A-7A91-B434-440D1D9C2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400" dirty="0">
                <a:solidFill>
                  <a:srgbClr val="FF0000"/>
                </a:solidFill>
              </a:rPr>
              <a:t>积极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9392EE-E0DB-EDB8-76A4-B796E91F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8" y="2011680"/>
            <a:ext cx="10684281" cy="456214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altLang="zh-CN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</a:t>
            </a: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从“要我做”到“我要做”；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</a:t>
            </a: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主动分担；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3</a:t>
            </a: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 高标准要求； 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4</a:t>
            </a: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拿捏好主动的尺度，不要急于表现、出风头甚至抢别人的工作。</a:t>
            </a:r>
          </a:p>
        </p:txBody>
      </p:sp>
    </p:spTree>
    <p:extLst>
      <p:ext uri="{BB962C8B-B14F-4D97-AF65-F5344CB8AC3E}">
        <p14:creationId xmlns:p14="http://schemas.microsoft.com/office/powerpoint/2010/main" val="994330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8C0EDF-F98A-7A91-B434-440D1D9C2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400" dirty="0">
                <a:solidFill>
                  <a:srgbClr val="FF0000"/>
                </a:solidFill>
              </a:rPr>
              <a:t>负责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9392EE-E0DB-EDB8-76A4-B796E91F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8" y="2011680"/>
            <a:ext cx="10684281" cy="456214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勇于承担责任的医生，对医院有着重要的意义，一个人工作能力可以比别人差一点，但是一定不能缺乏责任感，凡事推三阻四、找客观原因，而不反思自己，一定会失去上级的信任。</a:t>
            </a:r>
          </a:p>
        </p:txBody>
      </p:sp>
    </p:spTree>
    <p:extLst>
      <p:ext uri="{BB962C8B-B14F-4D97-AF65-F5344CB8AC3E}">
        <p14:creationId xmlns:p14="http://schemas.microsoft.com/office/powerpoint/2010/main" val="2081029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8C0EDF-F98A-7A91-B434-440D1D9C2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400" dirty="0">
                <a:solidFill>
                  <a:srgbClr val="FF0000"/>
                </a:solidFill>
              </a:rPr>
              <a:t>负责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9392EE-E0DB-EDB8-76A4-B796E91F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8" y="2011680"/>
            <a:ext cx="10684281" cy="4562144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altLang="zh-CN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</a:t>
            </a: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责任的核心在于责任心；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</a:t>
            </a: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把每一件小事都做好；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3</a:t>
            </a: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言必信，行必果；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4</a:t>
            </a: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错就是错，绝对不要找借口；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5</a:t>
            </a: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让问题的皮球止于你；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6</a:t>
            </a: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不因一点疏忽而铸成大错。</a:t>
            </a:r>
          </a:p>
        </p:txBody>
      </p:sp>
    </p:spTree>
    <p:extLst>
      <p:ext uri="{BB962C8B-B14F-4D97-AF65-F5344CB8AC3E}">
        <p14:creationId xmlns:p14="http://schemas.microsoft.com/office/powerpoint/2010/main" val="337075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8C0EDF-F98A-7A91-B434-440D1D9C2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400" dirty="0">
                <a:solidFill>
                  <a:srgbClr val="FF0000"/>
                </a:solidFill>
              </a:rPr>
              <a:t>效率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9392EE-E0DB-EDB8-76A4-B796E91F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8" y="2011680"/>
            <a:ext cx="10684281" cy="4562144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 </a:t>
            </a:r>
            <a:r>
              <a:rPr lang="en-US" altLang="zh-CN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</a:t>
            </a: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跟手忙脚乱说“再见”；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</a:t>
            </a: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心无旁骛，专心致志；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3</a:t>
            </a: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量化、细化每天的工作；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4</a:t>
            </a: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拖延是最狠毒的职业杀手（治病救人，没医生会拖延）；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5</a:t>
            </a: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牢记优先，要事第一；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6</a:t>
            </a: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防止完美主义成为效率的大敌（这个</a:t>
            </a:r>
            <a:r>
              <a:rPr lang="en-US" altLang="zh-CN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……</a:t>
            </a: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大家共勉吧）。</a:t>
            </a:r>
          </a:p>
        </p:txBody>
      </p:sp>
    </p:spTree>
    <p:extLst>
      <p:ext uri="{BB962C8B-B14F-4D97-AF65-F5344CB8AC3E}">
        <p14:creationId xmlns:p14="http://schemas.microsoft.com/office/powerpoint/2010/main" val="4967165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8C0EDF-F98A-7A91-B434-440D1D9C2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400" dirty="0">
                <a:solidFill>
                  <a:srgbClr val="FF0000"/>
                </a:solidFill>
              </a:rPr>
              <a:t>沟通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9392EE-E0DB-EDB8-76A4-B796E91F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8" y="2011680"/>
            <a:ext cx="10880225" cy="4683034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altLang="zh-CN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</a:t>
            </a: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沟通和八卦是两回事；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   </a:t>
            </a:r>
            <a:r>
              <a:rPr lang="en-US" altLang="zh-CN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</a:t>
            </a: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不说和说得过多都是一种错；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   </a:t>
            </a:r>
            <a:r>
              <a:rPr lang="en-US" altLang="zh-CN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3</a:t>
            </a: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带着方案去提问题，当面沟通，当场解决；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   </a:t>
            </a:r>
            <a:r>
              <a:rPr lang="en-US" altLang="zh-CN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4</a:t>
            </a: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培养接受批评的情商；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   </a:t>
            </a:r>
            <a:r>
              <a:rPr lang="en-US" altLang="zh-CN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5</a:t>
            </a: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胸怀大局，既报喜也报忧；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   </a:t>
            </a:r>
            <a:r>
              <a:rPr lang="en-US" altLang="zh-CN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6</a:t>
            </a: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内部可以有矛盾，对外一定要一致。</a:t>
            </a:r>
          </a:p>
        </p:txBody>
      </p:sp>
    </p:spTree>
    <p:extLst>
      <p:ext uri="{BB962C8B-B14F-4D97-AF65-F5344CB8AC3E}">
        <p14:creationId xmlns:p14="http://schemas.microsoft.com/office/powerpoint/2010/main" val="10943599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8C0EDF-F98A-7A91-B434-440D1D9C2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400" dirty="0">
                <a:solidFill>
                  <a:srgbClr val="FF0000"/>
                </a:solidFill>
              </a:rPr>
              <a:t>团队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9392EE-E0DB-EDB8-76A4-B796E91F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8" y="2011680"/>
            <a:ext cx="10880225" cy="4683034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 </a:t>
            </a:r>
            <a:r>
              <a:rPr lang="en-US" altLang="zh-CN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</a:t>
            </a: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滴水融入大海，个人融入团队；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</a:t>
            </a: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服从总体安排；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3</a:t>
            </a: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遵守纪律才能保证战斗力；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4</a:t>
            </a: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不做团队的“短板”，如果现在是，就要给自己“增高”；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5</a:t>
            </a:r>
            <a:r>
              <a:rPr lang="zh-CN" altLang="en-US" sz="3200" b="0" i="0" dirty="0"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 多为别人、为团队考虑。</a:t>
            </a:r>
          </a:p>
        </p:txBody>
      </p:sp>
    </p:spTree>
    <p:extLst>
      <p:ext uri="{BB962C8B-B14F-4D97-AF65-F5344CB8AC3E}">
        <p14:creationId xmlns:p14="http://schemas.microsoft.com/office/powerpoint/2010/main" val="18071505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带状">
  <a:themeElements>
    <a:clrScheme name="蓝色​​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带状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带状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带状</Template>
  <TotalTime>320</TotalTime>
  <Words>672</Words>
  <Application>Microsoft Office PowerPoint</Application>
  <PresentationFormat>宽屏</PresentationFormat>
  <Paragraphs>70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9" baseType="lpstr">
      <vt:lpstr>system-ui</vt:lpstr>
      <vt:lpstr>阿里巴巴普惠体 B</vt:lpstr>
      <vt:lpstr>阿里巴巴普惠体 M</vt:lpstr>
      <vt:lpstr>Corbel</vt:lpstr>
      <vt:lpstr>Wingdings</vt:lpstr>
      <vt:lpstr>带状</vt:lpstr>
      <vt:lpstr>医生靠什么在医院科室立足？</vt:lpstr>
      <vt:lpstr>忠诚</vt:lpstr>
      <vt:lpstr>敬业</vt:lpstr>
      <vt:lpstr>积极</vt:lpstr>
      <vt:lpstr>负责</vt:lpstr>
      <vt:lpstr>负责</vt:lpstr>
      <vt:lpstr>效率</vt:lpstr>
      <vt:lpstr>沟通</vt:lpstr>
      <vt:lpstr>团队</vt:lpstr>
      <vt:lpstr>团队</vt:lpstr>
      <vt:lpstr>进取</vt:lpstr>
      <vt:lpstr>低调</vt:lpstr>
      <vt:lpstr>感恩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晨 李</dc:creator>
  <cp:lastModifiedBy>晨 李</cp:lastModifiedBy>
  <cp:revision>99</cp:revision>
  <dcterms:created xsi:type="dcterms:W3CDTF">2023-07-26T02:04:33Z</dcterms:created>
  <dcterms:modified xsi:type="dcterms:W3CDTF">2023-12-15T06:38:21Z</dcterms:modified>
</cp:coreProperties>
</file>