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27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  <p:sldId id="338" r:id="rId14"/>
    <p:sldId id="33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2024/1/2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5651" y="2166364"/>
            <a:ext cx="11020698" cy="173934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zh-CN" sz="5400" dirty="0"/>
              <a:t>6</a:t>
            </a:r>
            <a:r>
              <a:rPr lang="zh-CN" altLang="en-US" sz="5400" dirty="0"/>
              <a:t>大必做的</a:t>
            </a:r>
            <a:r>
              <a:rPr lang="zh-CN" altLang="en-US" sz="5400" dirty="0">
                <a:solidFill>
                  <a:srgbClr val="FF0000"/>
                </a:solidFill>
              </a:rPr>
              <a:t>体检项目</a:t>
            </a:r>
            <a:r>
              <a:rPr lang="zh-CN" altLang="en-US" sz="5400" dirty="0"/>
              <a:t>汇总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、彩超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颈动脉彩超</a:t>
            </a: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能够检查血管中有无斑块、狭窄、堵塞的问题，还能判断颈部的淋巴结有无肿大。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61819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、胸部、脑部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CT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胸部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CT</a:t>
            </a: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可以检查是否存在肺炎、肺结核、胸腔积液、支气管炎症等问题。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0293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、胸部、脑部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CT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脑部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CT</a:t>
            </a: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可以检查是否存在脑出血、脑梗塞、脑部肿瘤等问题。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47643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、胃肠镜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胃镜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buNone/>
            </a:pP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可以检查是否存在食管炎、胃炎、胃溃疡等问题。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7085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、胃肠镜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肠镜</a:t>
            </a:r>
          </a:p>
          <a:p>
            <a:pPr marL="0" indent="0">
              <a:buNone/>
            </a:pP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可以检查是否存在下消化道出血、结肠炎、肠道息肉等问题。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3564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</a:t>
            </a:r>
            <a:r>
              <a:rPr lang="zh-CN" altLang="en-US" b="1" i="0" dirty="0">
                <a:solidFill>
                  <a:srgbClr val="FF0000"/>
                </a:solidFill>
                <a:effectLst/>
                <a:latin typeface="system-ui"/>
              </a:rPr>
              <a:t>血常规、生化全套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血常规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能够检测出白细胞、红细胞、血小板、血红蛋白的数值，帮助判断是否存在贫血、免疫系统疾病等问题。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8500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</a:t>
            </a:r>
            <a:r>
              <a:rPr lang="zh-CN" altLang="en-US" b="1" i="0" dirty="0">
                <a:solidFill>
                  <a:srgbClr val="FF0000"/>
                </a:solidFill>
                <a:effectLst/>
                <a:latin typeface="system-ui"/>
              </a:rPr>
              <a:t>血常规、生化全套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生化全套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主要包括肝功能、肾功能、血脂、血糖的检测，能够判断是否存在肝炎、肾病、高血脂、高血糖等问题。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9142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、尿、便常规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尿常规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能够检测出尿液中的白细胞数、细菌数等等，帮助判断是否存在泌尿系统、急慢性肾病等问题。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0855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、尿、便常规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便常规</a:t>
            </a: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能够检测出粪便中有无红血球、白血球，帮助判断是否存在消化道感染、肠胃病等问题。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7288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、心电图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心电图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可以检查出是否存在心律失常、心肌缺血等问题。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427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、彩超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心脏彩超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能够评估心脏功能，是否存在心房心室增大、心包积液等心脏问题。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2774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、彩超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甲状腺彩超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能够检查甲状腺大小、回声强弱、有无结节，判断是否存在甲状腺疾病。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35828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、彩超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全腹部彩超</a:t>
            </a: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能够检查肝、肾、胆、脾、胰是否正常，男性还能观察到前列腺、膀胱、输尿管的情况，女性也能观察到子宫、卵巢的情况。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0871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273</TotalTime>
  <Words>367</Words>
  <Application>Microsoft Office PowerPoint</Application>
  <PresentationFormat>宽屏</PresentationFormat>
  <Paragraphs>49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0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6大必做的体检项目汇总</vt:lpstr>
      <vt:lpstr>1、血常规、生化全套</vt:lpstr>
      <vt:lpstr>1、血常规、生化全套</vt:lpstr>
      <vt:lpstr>2、尿、便常规</vt:lpstr>
      <vt:lpstr>2、尿、便常规</vt:lpstr>
      <vt:lpstr>3、心电图</vt:lpstr>
      <vt:lpstr>4、彩超</vt:lpstr>
      <vt:lpstr>4、彩超</vt:lpstr>
      <vt:lpstr>4、彩超</vt:lpstr>
      <vt:lpstr>4、彩超</vt:lpstr>
      <vt:lpstr> 5、胸部、脑部CT</vt:lpstr>
      <vt:lpstr> 5、胸部、脑部CT</vt:lpstr>
      <vt:lpstr>6、胃肠镜</vt:lpstr>
      <vt:lpstr>6、胃肠镜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75</cp:revision>
  <dcterms:created xsi:type="dcterms:W3CDTF">2023-07-26T02:04:33Z</dcterms:created>
  <dcterms:modified xsi:type="dcterms:W3CDTF">2024-01-02T09:30:58Z</dcterms:modified>
</cp:coreProperties>
</file>