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330" r:id="rId3"/>
    <p:sldId id="350" r:id="rId4"/>
    <p:sldId id="351" r:id="rId5"/>
    <p:sldId id="352" r:id="rId6"/>
    <p:sldId id="353" r:id="rId7"/>
    <p:sldId id="354" r:id="rId8"/>
    <p:sldId id="355" r:id="rId9"/>
    <p:sldId id="356" r:id="rId10"/>
    <p:sldId id="357" r:id="rId11"/>
    <p:sldId id="358" r:id="rId12"/>
    <p:sldId id="359" r:id="rId13"/>
    <p:sldId id="360" r:id="rId14"/>
    <p:sldId id="361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40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724" autoAdjust="0"/>
  </p:normalViewPr>
  <p:slideViewPr>
    <p:cSldViewPr snapToGrid="0" showGuides="1">
      <p:cViewPr varScale="1">
        <p:scale>
          <a:sx n="59" d="100"/>
          <a:sy n="59" d="100"/>
        </p:scale>
        <p:origin x="868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87260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350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8498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1pPr>
            <a:lvl2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2pPr>
            <a:lvl3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3pPr>
            <a:lvl4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4pPr>
            <a:lvl5pPr>
              <a:defRPr>
                <a:latin typeface="阿里巴巴普惠体 M" panose="00020600040101010101" pitchFamily="18" charset="-122"/>
                <a:ea typeface="阿里巴巴普惠体 M" panose="00020600040101010101" pitchFamily="18" charset="-122"/>
                <a:cs typeface="阿里巴巴普惠体 M" panose="00020600040101010101" pitchFamily="18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3522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20237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9350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709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940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6437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528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3699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33737D68-3436-4DB4-AD39-5A62214D684F}" type="datetimeFigureOut">
              <a:rPr lang="zh-CN" altLang="en-US" smtClean="0"/>
              <a:t>2023/9/11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AFAF8DE-962E-4DDC-94DE-F181107E6D4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53069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54E3D5-7103-B069-6C77-2F3E4D518A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0" i="0" dirty="0">
                <a:effectLst/>
                <a:latin typeface="system-ui"/>
              </a:rPr>
              <a:t>药理学最全的</a:t>
            </a:r>
            <a:r>
              <a:rPr lang="zh-CN" altLang="en-US" b="0" i="0" dirty="0">
                <a:solidFill>
                  <a:srgbClr val="FF0000"/>
                </a:solidFill>
                <a:effectLst/>
                <a:latin typeface="system-ui"/>
              </a:rPr>
              <a:t>首选药、解毒药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9D2D713-3916-D757-F1DF-2EA4C41A005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2168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39365"/>
            <a:ext cx="11391900" cy="6344464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首选药</a:t>
            </a:r>
            <a:endParaRPr kumimoji="0" lang="en-US" altLang="zh-CN" sz="36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30.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治疗轻、中度心源性水肿的首选药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氢氯噻嗪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31.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治疗脑水肿、降低颅内压安全而有效的首选药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甘露醇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32.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醛固酮升高引起的顽固性水肿的治疗药物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螺内酯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33.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治疗精神分裂症的一线药物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利培酮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63557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39365"/>
            <a:ext cx="11391900" cy="6344464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首选药</a:t>
            </a:r>
            <a:endParaRPr kumimoji="0" lang="en-US" altLang="zh-CN" sz="36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34.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治疗躁狂症的基本药物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碳酸锂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35.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心绞痛最有效的药物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硝酸甘油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36.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变异型心绞痛最有效药物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钙通道阻滞药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11004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39365"/>
            <a:ext cx="11391900" cy="6344464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解毒药</a:t>
            </a:r>
            <a:endParaRPr kumimoji="0" lang="en-US" altLang="zh-CN" sz="36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有机磷酸酯类中毒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解磷定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+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阿托品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阿托品中毒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毒扁豆碱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巴比妥类药中毒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碳酸氢钠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907929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39365"/>
            <a:ext cx="11391900" cy="6344464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解毒药</a:t>
            </a:r>
            <a:endParaRPr kumimoji="0" lang="en-US" altLang="zh-CN" sz="36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去甲肾上腺素外漏处理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酚妥拉明局部注射对抗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吗啡中毒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纳洛酮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洋地黄毒苷中毒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考来烯胺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7.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地高辛急性中毒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地高辛抗体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Fab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片段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48654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39365"/>
            <a:ext cx="11391900" cy="6344464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解毒药</a:t>
            </a:r>
            <a:endParaRPr kumimoji="0" lang="en-US" altLang="zh-CN" sz="36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8.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肝素过量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鱼精蛋白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9.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华法林过量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维生素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K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10.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硫酸镁中毒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氯化钙或葡萄糖酸钙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47323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39365"/>
            <a:ext cx="11391900" cy="634446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Font typeface="Wingdings" pitchFamily="2" charset="2"/>
              <a:buNone/>
            </a:pPr>
            <a:r>
              <a:rPr lang="zh-CN" altLang="en-US" sz="3600" u="sng" dirty="0">
                <a:solidFill>
                  <a:srgbClr val="FF0000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首选药</a:t>
            </a:r>
            <a:endParaRPr lang="en-US" altLang="zh-CN" sz="3600" u="sng" dirty="0">
              <a:solidFill>
                <a:srgbClr val="FF0000"/>
              </a:solidFill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indent="0">
              <a:lnSpc>
                <a:spcPct val="200000"/>
              </a:lnSpc>
              <a:buFont typeface="Wingdings" pitchFamily="2" charset="2"/>
              <a:buNone/>
            </a:pPr>
            <a:r>
              <a:rPr lang="en-US" altLang="zh-CN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1.</a:t>
            </a:r>
            <a:r>
              <a:rPr lang="zh-CN" altLang="en-US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军团菌病、百日咳、空肠弯曲菌肠炎和支原体肺炎首选药</a:t>
            </a:r>
            <a:r>
              <a:rPr lang="en-US" altLang="zh-CN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--</a:t>
            </a:r>
            <a:r>
              <a:rPr lang="zh-CN" altLang="en-US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红霉素</a:t>
            </a:r>
          </a:p>
          <a:p>
            <a:pPr marL="0" indent="0">
              <a:lnSpc>
                <a:spcPct val="200000"/>
              </a:lnSpc>
              <a:buFont typeface="Wingdings" pitchFamily="2" charset="2"/>
              <a:buNone/>
            </a:pPr>
            <a:r>
              <a:rPr lang="en-US" altLang="zh-CN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2.</a:t>
            </a:r>
            <a:r>
              <a:rPr lang="zh-CN" altLang="en-US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金黄色葡萄球菌骨髓炎首选药</a:t>
            </a:r>
            <a:r>
              <a:rPr lang="en-US" altLang="zh-CN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lang="zh-CN" altLang="en-US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克林霉素</a:t>
            </a:r>
          </a:p>
          <a:p>
            <a:pPr marL="0" indent="0">
              <a:lnSpc>
                <a:spcPct val="200000"/>
              </a:lnSpc>
              <a:buFont typeface="Wingdings" pitchFamily="2" charset="2"/>
              <a:buNone/>
            </a:pPr>
            <a:r>
              <a:rPr lang="en-US" altLang="zh-CN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3.</a:t>
            </a:r>
            <a:r>
              <a:rPr lang="zh-CN" altLang="en-US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急慢性骨髓炎首选药、化脓性关节炎</a:t>
            </a:r>
            <a:r>
              <a:rPr lang="en-US" altLang="zh-CN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lang="zh-CN" altLang="en-US" sz="3200" dirty="0"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第三代氟喹喏酮类药物</a:t>
            </a:r>
          </a:p>
        </p:txBody>
      </p:sp>
    </p:spTree>
    <p:extLst>
      <p:ext uri="{BB962C8B-B14F-4D97-AF65-F5344CB8AC3E}">
        <p14:creationId xmlns:p14="http://schemas.microsoft.com/office/powerpoint/2010/main" val="2779874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39365"/>
            <a:ext cx="11391900" cy="6344464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首选药</a:t>
            </a:r>
            <a:endParaRPr kumimoji="0" lang="en-US" altLang="zh-CN" sz="3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4.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斑疹伤寒、鼠型斑疹伤寒、再燃性斑疹伤寒、立克次体病和恙虫病首选药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---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多西环素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5.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伤寒、副伤寒病首选药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氯霉素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6.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可替代氯霉素作为治疗伤寒病的首选药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第三代氟喹喏酮类</a:t>
            </a:r>
          </a:p>
        </p:txBody>
      </p:sp>
    </p:spTree>
    <p:extLst>
      <p:ext uri="{BB962C8B-B14F-4D97-AF65-F5344CB8AC3E}">
        <p14:creationId xmlns:p14="http://schemas.microsoft.com/office/powerpoint/2010/main" val="2298483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39365"/>
            <a:ext cx="11391900" cy="6344464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首选药</a:t>
            </a:r>
            <a:endParaRPr kumimoji="0" lang="en-US" altLang="zh-CN" sz="36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7.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治疗全身性深部真菌感染的首选药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两性霉素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B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8.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艾滋病首选药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齐多夫定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9.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流行性脑脊髓膜炎首选药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磺胺嘧啶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10.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各种类型结核病首选药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异烟肼</a:t>
            </a:r>
          </a:p>
        </p:txBody>
      </p:sp>
    </p:spTree>
    <p:extLst>
      <p:ext uri="{BB962C8B-B14F-4D97-AF65-F5344CB8AC3E}">
        <p14:creationId xmlns:p14="http://schemas.microsoft.com/office/powerpoint/2010/main" val="2098483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39365"/>
            <a:ext cx="11391900" cy="6344464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首选药</a:t>
            </a:r>
            <a:endParaRPr kumimoji="0" lang="en-US" altLang="zh-CN" sz="36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11.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控制疟疾症状的首选药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氯喹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12.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疟疾病因性预防的首选药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乙胺嘧啶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13.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控制复发和阻止疟疾传播的首选药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伯氨喹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14.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蛲虫单独感染的首选药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恩波维铵</a:t>
            </a:r>
          </a:p>
        </p:txBody>
      </p:sp>
    </p:spTree>
    <p:extLst>
      <p:ext uri="{BB962C8B-B14F-4D97-AF65-F5344CB8AC3E}">
        <p14:creationId xmlns:p14="http://schemas.microsoft.com/office/powerpoint/2010/main" val="17082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39365"/>
            <a:ext cx="11391900" cy="6344464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首选药</a:t>
            </a:r>
            <a:endParaRPr kumimoji="0" lang="en-US" altLang="zh-CN" sz="36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15.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阴道滴虫和阿米巴原虫感染的首选药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甲硝唑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16.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防止和逆转心衰患者的心肌重构的药物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——ACEI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17.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高效、广谱、低毒的抗肠虫药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阿苯哒唑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18.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过敏性休克首选药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肾上腺素</a:t>
            </a:r>
          </a:p>
        </p:txBody>
      </p:sp>
    </p:spTree>
    <p:extLst>
      <p:ext uri="{BB962C8B-B14F-4D97-AF65-F5344CB8AC3E}">
        <p14:creationId xmlns:p14="http://schemas.microsoft.com/office/powerpoint/2010/main" val="3356776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39365"/>
            <a:ext cx="11391900" cy="6344464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首选药</a:t>
            </a:r>
            <a:endParaRPr kumimoji="0" lang="en-US" altLang="zh-CN" sz="36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19.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癫痫持续状态的首选药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地西泮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20.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癫痫大发作首选药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苯妥英钠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21.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精神运动性发作首选药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卡马西平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22.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防治小发作首选药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乙琥胺</a:t>
            </a:r>
          </a:p>
        </p:txBody>
      </p:sp>
    </p:spTree>
    <p:extLst>
      <p:ext uri="{BB962C8B-B14F-4D97-AF65-F5344CB8AC3E}">
        <p14:creationId xmlns:p14="http://schemas.microsoft.com/office/powerpoint/2010/main" val="2763598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39365"/>
            <a:ext cx="11391900" cy="6344464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首选药</a:t>
            </a:r>
            <a:endParaRPr kumimoji="0" lang="en-US" altLang="zh-CN" sz="36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23.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小发作合并大发作时首选药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丙戊酸钠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24.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强心苷中毒引起的窦性心动过缓和房室传导阻滞的治疗药物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阿托品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25.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强心苷中毒引起快速性心律失常的首选药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苯妥英钠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lang="en-US" altLang="zh-CN" sz="3200" dirty="0">
                <a:solidFill>
                  <a:prstClr val="white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26.</a:t>
            </a:r>
            <a:r>
              <a:rPr lang="zh-CN" altLang="en-US" sz="3200" dirty="0">
                <a:solidFill>
                  <a:prstClr val="white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防治急性心肌梗死并发室性心律失常</a:t>
            </a:r>
            <a:r>
              <a:rPr lang="en-US" altLang="zh-CN" sz="3200" dirty="0">
                <a:solidFill>
                  <a:prstClr val="white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lang="zh-CN" altLang="en-US" sz="3200" dirty="0">
                <a:solidFill>
                  <a:prstClr val="white"/>
                </a:solidFill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利多卡因</a:t>
            </a:r>
          </a:p>
        </p:txBody>
      </p:sp>
    </p:spTree>
    <p:extLst>
      <p:ext uri="{BB962C8B-B14F-4D97-AF65-F5344CB8AC3E}">
        <p14:creationId xmlns:p14="http://schemas.microsoft.com/office/powerpoint/2010/main" val="3220621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2">
            <a:extLst>
              <a:ext uri="{FF2B5EF4-FFF2-40B4-BE49-F238E27FC236}">
                <a16:creationId xmlns:a16="http://schemas.microsoft.com/office/drawing/2014/main" id="{EC6C48F2-ED04-0604-0352-129EC4BAE3ED}"/>
              </a:ext>
            </a:extLst>
          </p:cNvPr>
          <p:cNvSpPr txBox="1">
            <a:spLocks/>
          </p:cNvSpPr>
          <p:nvPr/>
        </p:nvSpPr>
        <p:spPr>
          <a:xfrm>
            <a:off x="506186" y="339365"/>
            <a:ext cx="11391900" cy="6344464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zh-CN" altLang="en-US" sz="360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首选药</a:t>
            </a:r>
            <a:endParaRPr kumimoji="0" lang="en-US" altLang="zh-CN" sz="36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阿里巴巴普惠体 B" panose="00020600040101010101" pitchFamily="18" charset="-122"/>
              <a:ea typeface="阿里巴巴普惠体 B" panose="00020600040101010101" pitchFamily="18" charset="-122"/>
              <a:cs typeface="阿里巴巴普惠体 B" panose="00020600040101010101" pitchFamily="18" charset="-122"/>
            </a:endParaRP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27.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唯一能抑制尿酸合成的药物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别嘌醇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28.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阵发性室上性心动过速首选药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维拉帕米</a:t>
            </a:r>
          </a:p>
          <a:p>
            <a:pPr marL="0" marR="0" lvl="0" indent="0" algn="l" defTabSz="914400" rtl="0" eaLnBrk="1" fontAlgn="auto" latinLnBrk="0" hangingPunct="1">
              <a:lnSpc>
                <a:spcPct val="200000"/>
              </a:lnSpc>
              <a:spcBef>
                <a:spcPts val="1200"/>
              </a:spcBef>
              <a:spcAft>
                <a:spcPts val="200"/>
              </a:spcAft>
              <a:buClr>
                <a:prstClr val="white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29.</a:t>
            </a: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伴有糖尿病、左心室肥厚、左心功能障碍及急性心肌梗死的高血压患者的首选药</a:t>
            </a:r>
            <a:r>
              <a:rPr kumimoji="0" lang="en-US" altLang="zh-C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阿里巴巴普惠体 B" panose="00020600040101010101" pitchFamily="18" charset="-122"/>
                <a:ea typeface="阿里巴巴普惠体 B" panose="00020600040101010101" pitchFamily="18" charset="-122"/>
                <a:cs typeface="阿里巴巴普惠体 B" panose="00020600040101010101" pitchFamily="18" charset="-122"/>
              </a:rPr>
              <a:t>——ACEI</a:t>
            </a:r>
          </a:p>
        </p:txBody>
      </p:sp>
    </p:spTree>
    <p:extLst>
      <p:ext uri="{BB962C8B-B14F-4D97-AF65-F5344CB8AC3E}">
        <p14:creationId xmlns:p14="http://schemas.microsoft.com/office/powerpoint/2010/main" val="20515571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带状">
  <a:themeElements>
    <a:clrScheme name="蓝色​​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带状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带状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带状</Template>
  <TotalTime>213</TotalTime>
  <Words>551</Words>
  <Application>Microsoft Office PowerPoint</Application>
  <PresentationFormat>宽屏</PresentationFormat>
  <Paragraphs>60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0" baseType="lpstr">
      <vt:lpstr>system-ui</vt:lpstr>
      <vt:lpstr>阿里巴巴普惠体 B</vt:lpstr>
      <vt:lpstr>阿里巴巴普惠体 M</vt:lpstr>
      <vt:lpstr>Corbel</vt:lpstr>
      <vt:lpstr>Wingdings</vt:lpstr>
      <vt:lpstr>带状</vt:lpstr>
      <vt:lpstr>药理学最全的首选药、解毒药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晨 李</dc:creator>
  <cp:lastModifiedBy>晨 李</cp:lastModifiedBy>
  <cp:revision>97</cp:revision>
  <dcterms:created xsi:type="dcterms:W3CDTF">2023-07-26T02:04:33Z</dcterms:created>
  <dcterms:modified xsi:type="dcterms:W3CDTF">2023-09-11T01:50:42Z</dcterms:modified>
</cp:coreProperties>
</file>