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27" r:id="rId3"/>
    <p:sldId id="340" r:id="rId4"/>
    <p:sldId id="341" r:id="rId5"/>
    <p:sldId id="342" r:id="rId6"/>
    <p:sldId id="328" r:id="rId7"/>
    <p:sldId id="329" r:id="rId8"/>
    <p:sldId id="330" r:id="rId9"/>
    <p:sldId id="343" r:id="rId10"/>
    <p:sldId id="331" r:id="rId11"/>
    <p:sldId id="344" r:id="rId12"/>
    <p:sldId id="332" r:id="rId13"/>
    <p:sldId id="33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2024/1/3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5651" y="2166364"/>
            <a:ext cx="11020698" cy="1739347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zh-CN" altLang="en-US" sz="5400" dirty="0">
                <a:solidFill>
                  <a:srgbClr val="FF0000"/>
                </a:solidFill>
              </a:rPr>
              <a:t>阿莫西林的十问十答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、阿莫西林和头孢有什么区别？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、类别不一样：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两者都属于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β-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内酰胺类抗生素。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阿莫西林属于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β-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内酰胺类抗生素中的青霉素家族，是青霉素的半合成衍生物；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而头孢属于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β-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内酰胺类抗生素的另一个分支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--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头孢菌素类抗生素，常用的约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30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种，按其先后顺序和抗菌性能的不同而分为一、二、三、四、五代。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427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8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、阿莫西林和头孢有什么区别？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92936"/>
            <a:ext cx="11364686" cy="4846320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1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1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、适应症不一样：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1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阿莫西林多用于呼吸道、尿道、胆道等感染以及慢性活动性胃炎治疗、消化性溃疡治疗、伤寒治疗等。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1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头孢类多用于治疗细菌感染性疾病，呼吸道感染如支气管炎、肺炎，泌尿生殖系统感染如尿道炎、前列腺炎，皮肤软组织感染如疖肿、痈、丹毒等。头孢的抗菌谱广，作用强，耐青霉素酶，可用于耐青霉素金葡菌及某些革兰氏阴性菌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1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阿莫西林对革兰氏阳性菌和阴性菌都有效，但不耐青霉素酶，对耐药的金葡菌、大肠杆菌等无效。</a:t>
            </a:r>
            <a:endParaRPr lang="zh-CN" altLang="en-US" sz="21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93480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9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、哪些人群不宜使用阿莫西林？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对青霉素类药过敏者、以及对其他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β-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内酰胺类抗生素有严重过敏反应者禁用阿莫西林。因此用药前需做青霉素皮肤过敏试验，阳性反应者禁用本药。</a:t>
            </a:r>
          </a:p>
          <a:p>
            <a:pPr marL="0" indent="0">
              <a:lnSpc>
                <a:spcPct val="200000"/>
              </a:lnSpc>
              <a:buNone/>
            </a:pPr>
            <a:endParaRPr lang="zh-CN" altLang="en-US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有哮喘、枯草热等过敏性疾病史者、肝功能损害者、严重肾功能损害者以及老人需慎用阿莫西林。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42774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10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、可以长期自行服用阿莫西林吗？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阿莫西林作为一种广谱抗生素，在市面上的药店都可以自行购买到，因此很多家庭都会常备，碰到感冒咳嗽，头疼脑热就会拿出来应急使用，当做“消炎神药”。</a:t>
            </a:r>
            <a:endParaRPr lang="en-US" altLang="zh-CN" sz="28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但实际可能并没有产生疗效，这就很容易造成抗生素的滥用。</a:t>
            </a:r>
            <a:r>
              <a:rPr lang="zh-CN" altLang="en-US" sz="28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长期使用抗生素类药物一旦机体产生了耐药，以后再遇到细菌感染时，这些常用的抗生素可能就没有了效果</a:t>
            </a:r>
            <a:r>
              <a:rPr lang="zh-CN" altLang="en-US" sz="28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。因此当需使用该药时，请在医生或药师的指导下使用，切勿自行长期服用。</a:t>
            </a:r>
            <a:endParaRPr lang="zh-CN" altLang="en-US" sz="28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35828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1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</a:t>
            </a:r>
            <a:r>
              <a:rPr lang="zh-CN" altLang="en-US" b="1" i="0" dirty="0">
                <a:solidFill>
                  <a:srgbClr val="FF0000"/>
                </a:solidFill>
                <a:effectLst/>
                <a:latin typeface="system-ui"/>
              </a:rPr>
              <a:t>阿莫西林是消炎药吗？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作为家庭常备药之一的阿莫西林，很多人观念里都认为它是一种消炎药，但严格意义上来说它并不是消炎药，而是临床上一种常用的半合成的青霉素类抗生素，是一种抗菌药物，具有较强的杀菌作用。</a:t>
            </a:r>
            <a:endParaRPr lang="en-US" altLang="zh-CN" sz="3200" b="1" dirty="0"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它的主要作用不是消灭炎症，</a:t>
            </a:r>
            <a:r>
              <a:rPr lang="zh-CN" altLang="en-US" sz="32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而是消灭引起炎症的细菌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，从而间接性达到消炎作用。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98500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2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、阿莫西林可以用于哪些疾病症状？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、用于治疗敏感菌所致的下列感染：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）上呼吸道感染，如中耳炎、鼻窦炎、咽炎、扁桃体炎。    （</a:t>
            </a: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）泌尿生殖道感染。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）皮肤软组织感染。    （</a:t>
            </a: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）下呼吸道感染，如急性支气管炎、肺炎。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（</a:t>
            </a: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）伤寒、钩端螺旋体病。    （</a:t>
            </a: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）与其他药物联用于根除幽门螺杆菌。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24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、用于预防感染性心内膜炎。</a:t>
            </a:r>
            <a:endParaRPr lang="zh-CN" altLang="en-US" sz="24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59807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3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、感冒发烧吃阿莫西林有用吗？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一般来说，</a:t>
            </a:r>
            <a:r>
              <a:rPr lang="zh-CN" altLang="en-US" sz="3200" b="1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普通的感冒发烧吃阿莫西林是没有效果的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。因为普通感冒多数是由病毒引起的，如副流感病毒、鼻病毒、呼吸道合胞病毒等，而阿莫西林是一种广谱青霉素类抗生素，只有杀菌作用，对病毒感染无效。只有感冒后期如若合并细菌感染时，才需使用该药。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870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4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、服用阿莫西林时可以喝酒吗？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服用阿莫西林时不可以喝酒，虽然阿莫西林不会引起双硫仑样反应，但是酒精会增加肝脏负担，用药后饮酒也会导致血药浓度升高，从而加大阿莫西林出现不良反应的风险。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49299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5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、服用阿莫西林可能会出现哪些不良反应？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、胃肠道反应：腹泻、恶心、呕吐、食欲减退等。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、过敏反应：皮疹、药物热和哮喘，甚至昏迷、休克等。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、中枢神经系统症状：偶见兴奋、焦虑、失眠、头晕以及行为异常等。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、其他：念珠菌或耐药菌引起的二重感染等。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9142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6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、服用阿莫西林要注意哪些事项？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、食物不影响本药的吸收，阿莫西林口服制剂可空腹或餐后服用，并可与牛奶等食物同服。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、研究表明，阿莫西林在高温条件下很容易产生致过敏的高聚物，所以服用阿莫西林时，尤其是颗粒剂，最好用温水冲服。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、阿莫西林用量较大时可能会出现尿量减少和尿液结晶，需加大日常饮水量。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、阿莫西林可能会降低含活菌成分的保健品（如益生菌制剂）的疗效。如需合用，请间隔至少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小时。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40855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433910" cy="1508760"/>
          </a:xfrm>
        </p:spPr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、阿莫西林和阿莫西林克拉维酸钾有何不同？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莫西林克拉维酸钾在分类上属于复合制剂的抗生素。阿莫西林与阿莫西林克拉维酸钾的区别，在于阿莫西林克拉维酸钾比阿莫西林多了一个克拉维酸钾的成分，使得阿莫西林克拉维酸钾的抗菌谱，除了可以完全对抗阿莫西林的敏感菌外，还对产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β-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内酰胺酶的流感嗜血杆菌、卡他莫拉菌、金葡菌和肠杆菌科细菌也有效。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3728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E69E0B-4E29-4FB3-B5DD-F95225B80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10433910" cy="1508760"/>
          </a:xfrm>
        </p:spPr>
        <p:txBody>
          <a:bodyPr/>
          <a:lstStyle/>
          <a:p>
            <a:r>
              <a:rPr lang="en-US" altLang="zh-CN" b="1" i="0" dirty="0">
                <a:solidFill>
                  <a:srgbClr val="D92142"/>
                </a:solidFill>
                <a:effectLst/>
                <a:latin typeface="system-ui"/>
              </a:rPr>
              <a:t>7</a:t>
            </a:r>
            <a:r>
              <a:rPr lang="zh-CN" altLang="en-US" b="1" i="0" dirty="0">
                <a:solidFill>
                  <a:srgbClr val="D92142"/>
                </a:solidFill>
                <a:effectLst/>
                <a:latin typeface="system-ui"/>
              </a:rPr>
              <a:t>、阿莫西林和阿莫西林克拉维酸钾有何不同？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F85510-C1A9-DE31-DA51-5762E6F4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943" y="2011680"/>
            <a:ext cx="11364686" cy="456214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简单来说也就是阿莫西林克拉维酸钾的抗菌谱扩大了，而且阿莫西林克拉维酸钾采用阿莫西林与克拉维酸钾</a:t>
            </a:r>
            <a:r>
              <a:rPr lang="en-US" altLang="zh-CN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7:1</a:t>
            </a:r>
            <a:r>
              <a:rPr lang="zh-CN" altLang="en-US" sz="3200" b="1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的配比。两者更加有效的结合，能够有效的增加自身的抗菌活性，对耐药菌更有效，抗菌效果更好，已成为治疗产酶耐药菌及敏感菌引起的中、重度感染的首选抗菌药物。</a:t>
            </a:r>
            <a:endParaRPr lang="zh-CN" altLang="en-US" sz="3200" b="1" dirty="0">
              <a:solidFill>
                <a:srgbClr val="FFC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98300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300</TotalTime>
  <Words>1056</Words>
  <Application>Microsoft Office PowerPoint</Application>
  <PresentationFormat>宽屏</PresentationFormat>
  <Paragraphs>45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阿莫西林的十问十答</vt:lpstr>
      <vt:lpstr>1、阿莫西林是消炎药吗？</vt:lpstr>
      <vt:lpstr>2、阿莫西林可以用于哪些疾病症状？</vt:lpstr>
      <vt:lpstr>3、感冒发烧吃阿莫西林有用吗？</vt:lpstr>
      <vt:lpstr>4、服用阿莫西林时可以喝酒吗？</vt:lpstr>
      <vt:lpstr>5、服用阿莫西林可能会出现哪些不良反应？</vt:lpstr>
      <vt:lpstr>6、服用阿莫西林要注意哪些事项？</vt:lpstr>
      <vt:lpstr>7、阿莫西林和阿莫西林克拉维酸钾有何不同？</vt:lpstr>
      <vt:lpstr>7、阿莫西林和阿莫西林克拉维酸钾有何不同？</vt:lpstr>
      <vt:lpstr>8、阿莫西林和头孢有什么区别？</vt:lpstr>
      <vt:lpstr>8、阿莫西林和头孢有什么区别？</vt:lpstr>
      <vt:lpstr>9、哪些人群不宜使用阿莫西林？</vt:lpstr>
      <vt:lpstr>10、可以长期自行服用阿莫西林吗？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89</cp:revision>
  <dcterms:created xsi:type="dcterms:W3CDTF">2023-07-26T02:04:33Z</dcterms:created>
  <dcterms:modified xsi:type="dcterms:W3CDTF">2024-01-03T03:42:54Z</dcterms:modified>
</cp:coreProperties>
</file>