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257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3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zh-CN" dirty="0"/>
              <a:t>7</a:t>
            </a:r>
            <a:r>
              <a:rPr lang="zh-CN" altLang="en-US" dirty="0"/>
              <a:t>种</a:t>
            </a:r>
            <a:r>
              <a:rPr lang="zh-CN" altLang="en-US" dirty="0">
                <a:solidFill>
                  <a:srgbClr val="FF0000"/>
                </a:solidFill>
              </a:rPr>
              <a:t>“致命”</a:t>
            </a:r>
            <a:r>
              <a:rPr lang="zh-CN" altLang="en-US" dirty="0"/>
              <a:t>服药方法</a:t>
            </a:r>
            <a:br>
              <a:rPr lang="en-US" altLang="zh-CN" dirty="0"/>
            </a:br>
            <a:r>
              <a:rPr lang="zh-CN" altLang="en-US" dirty="0"/>
              <a:t>所有人要引起注意！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四、咀嚼片嚼两下就直接吞？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所以不管是什么咀嚼片，即使是为了方便吞咽，也要嚼够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分钟再吞下去。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另外，咀嚼片的设计就是为了在缺水的情况下也能吃药。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因此，嚼碎吞下后，不需要再大量喝水，如果实在吞不下去，少量温开水帮助吞咽就好。喝过多的水，反而容易影响药效。</a:t>
            </a:r>
          </a:p>
        </p:txBody>
      </p:sp>
    </p:spTree>
    <p:extLst>
      <p:ext uri="{BB962C8B-B14F-4D97-AF65-F5344CB8AC3E}">
        <p14:creationId xmlns:p14="http://schemas.microsoft.com/office/powerpoint/2010/main" val="4288734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五、喝完口服液就喝水？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喝了口服液、糖浆之类的液体药物之后，为了保持药物的浓度，短时间内不要大量喝水。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如果觉得嘴里太甜，可以漱漱口。</a:t>
            </a:r>
          </a:p>
        </p:txBody>
      </p:sp>
    </p:spTree>
    <p:extLst>
      <p:ext uri="{BB962C8B-B14F-4D97-AF65-F5344CB8AC3E}">
        <p14:creationId xmlns:p14="http://schemas.microsoft.com/office/powerpoint/2010/main" val="2355095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六、药品掰开吃到底行不行？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肠溶片、缓释片、胶囊类药品，都是需要到特定的位置才被吸收，或者是被缓慢吸收，如果掰开了那层保护膜，就会提前发挥作用刺激胃，或者直接失效。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实在觉得一片的剂量太大，或者是老人、孩子不方便吞咽，需要提前问问医生能不能“掰”着吃。</a:t>
            </a:r>
          </a:p>
        </p:txBody>
      </p:sp>
    </p:spTree>
    <p:extLst>
      <p:ext uri="{BB962C8B-B14F-4D97-AF65-F5344CB8AC3E}">
        <p14:creationId xmlns:p14="http://schemas.microsoft.com/office/powerpoint/2010/main" val="1073521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七、可以用馒头包药来分胶囊吗？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在毒胶囊事件沸沸扬扬的那段时间内，网上也流传过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《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馒头包胶囊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》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的教程，教大家抛弃胶囊壳，把胶囊内容物放进馒头中再吃。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至于这样做到底可以不可以，也要分情况而论。因为胶囊有很多种，最常见的是普通胶囊、肠溶胶囊，以及缓控释胶囊。</a:t>
            </a:r>
          </a:p>
        </p:txBody>
      </p:sp>
    </p:spTree>
    <p:extLst>
      <p:ext uri="{BB962C8B-B14F-4D97-AF65-F5344CB8AC3E}">
        <p14:creationId xmlns:p14="http://schemas.microsoft.com/office/powerpoint/2010/main" val="3123940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七、可以用馒头包药来分胶囊吗？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、普通胶囊可以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普通胶囊，胶囊壳主要是起“容器”的作用，目的就是为了包裹药物。所以，真的要把内容物倒出来包进馒头里吃，也不是不可以。但前提是，这些药物对胃的刺激性不太大。</a:t>
            </a:r>
          </a:p>
        </p:txBody>
      </p:sp>
    </p:spTree>
    <p:extLst>
      <p:ext uri="{BB962C8B-B14F-4D97-AF65-F5344CB8AC3E}">
        <p14:creationId xmlns:p14="http://schemas.microsoft.com/office/powerpoint/2010/main" val="3455260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七、可以用馒头包药来分胶囊吗？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、肠溶胶囊不可以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肠溶胶囊绝对不可以用馒头替代。肠溶胶囊壳是经过设计的，它在胃内不会被融化，一直会保护药物进入肠道。而馒头，或其它包裹方式，都不能达到这样的效果。</a:t>
            </a:r>
          </a:p>
        </p:txBody>
      </p:sp>
    </p:spTree>
    <p:extLst>
      <p:ext uri="{BB962C8B-B14F-4D97-AF65-F5344CB8AC3E}">
        <p14:creationId xmlns:p14="http://schemas.microsoft.com/office/powerpoint/2010/main" val="4073115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七、可以用馒头包药来分胶囊吗？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、缓控释胶囊会“失控”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至于缓、控释胶囊，则不好说。理论上，缓、控释胶囊达到长期的释放效果，并不是由胶囊壳所决定的，而是内容物被设计后的效果。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但如果失去了胶囊壳的保护，内容药物在口腔或者胃中被提前释放，会发生什么事谁知道呢？还是不要冒险了！</a:t>
            </a:r>
          </a:p>
        </p:txBody>
      </p:sp>
    </p:spTree>
    <p:extLst>
      <p:ext uri="{BB962C8B-B14F-4D97-AF65-F5344CB8AC3E}">
        <p14:creationId xmlns:p14="http://schemas.microsoft.com/office/powerpoint/2010/main" val="3711471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案例引入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此前有新闻报道，一位年轻母亲将泡腾片直接喂给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18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个月大的孩子，导致孩子窒息，终因脑部缺氧而亡。很多人大概想不到，一个刚刚来到这个世界的小生命，会因为这小小的一粒药丸而遭遇悲剧。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在此之前，也许同样有很多人觉得，吃药的方式无所谓，只要把药吃进去了就行了。但事实上，</a:t>
            </a:r>
            <a:r>
              <a:rPr lang="zh-CN" altLang="en-US" sz="32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很多错误的服药方式，往往不能使药物发挥疗效，甚至有时还会致命！</a:t>
            </a:r>
          </a:p>
        </p:txBody>
      </p:sp>
    </p:spTree>
    <p:extLst>
      <p:ext uri="{BB962C8B-B14F-4D97-AF65-F5344CB8AC3E}">
        <p14:creationId xmlns:p14="http://schemas.microsoft.com/office/powerpoint/2010/main" val="2092976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一、是不是所有的药都用热水送服？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很多人觉得，只要是药都应该用热水送服，但事实上，很多药剂遇上热水就会变性，或降低药效或失去药效。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例如以下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种药，使用凉水送服的效果就远远好于热水：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助消化类：胰蛋白酶、多酶片、酵母片等消化酶类药物，受热后，其中的蛋白质会凝固变性，从而降低或丧失药效。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维生素类：维生素中的维生素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C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、维生素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B1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和维生素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B2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的性质不稳定，遇热后易被还原，而失去药效。此类药物最好用温水送服，水温不宜过高。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一、是不是所有的药都用热水送服？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止咳糖浆：生活中止咳的药很多都是糖浆，患者服用后，糖浆会覆盖在咽部黏膜表面，形成一层保护膜，由此来缓解咳嗽症状。但如果用热水冲服，会使糖浆的浓度和黏稠度下降，影响保护膜的原有效果。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活疫苗：疫苗有针剂，也有内服的，如小儿麻痹症糖丸，它其中就含有脊髓灰质炎减毒活疫苗，服用时千万不能用热水，否则疫苗就会失效。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活性菌类：活性菌类一般是肠道药物，如整肠生、合生元和妈咪爱，这类药物如果用热水送服活性菌会被破坏，因此用温水即可。</a:t>
            </a:r>
          </a:p>
        </p:txBody>
      </p:sp>
    </p:spTree>
    <p:extLst>
      <p:ext uri="{BB962C8B-B14F-4D97-AF65-F5344CB8AC3E}">
        <p14:creationId xmlns:p14="http://schemas.microsoft.com/office/powerpoint/2010/main" val="278587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二、片剂就应该直接就着水吞？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错！要知道常见的药物有很多都是片剂的，片剂是个大类，其中的种类可不少，全部都就水直接吞服，很有可能会出问题。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服用片剂时，需要对以下片剂类型进行区分：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普通片剂：可以用水送服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泡腾片：一定要放在温水中，放置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1-5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分钟，等它完全溶解后再吃。直接“干嚼”或者“干咽”泡腾片，泡腾片会在接触到口水的一瞬间迅速崩解、融化，吸附口腔中的水分，释放出很多二氧化碳，严重时会造成窒息。</a:t>
            </a:r>
          </a:p>
        </p:txBody>
      </p:sp>
    </p:spTree>
    <p:extLst>
      <p:ext uri="{BB962C8B-B14F-4D97-AF65-F5344CB8AC3E}">
        <p14:creationId xmlns:p14="http://schemas.microsoft.com/office/powerpoint/2010/main" val="4052896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二、片剂就应该直接就着水吞？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而且，泡的时候要注意水温别太高，否则可能会让药物失效（热水冲维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C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泡腾片，容易导致维生素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C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还原失效）。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含服片：顾名思义，就是让人含在嘴里，另外部分药片需要舌下含服，而部分药片随意位置都可，依照用药说明使用即可。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需要强调的是，含服片不可嚼碎服用，也不可直接吞服，会影响药效。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咀嚼片：嚼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分钟再吞。</a:t>
            </a:r>
          </a:p>
        </p:txBody>
      </p:sp>
    </p:spTree>
    <p:extLst>
      <p:ext uri="{BB962C8B-B14F-4D97-AF65-F5344CB8AC3E}">
        <p14:creationId xmlns:p14="http://schemas.microsoft.com/office/powerpoint/2010/main" val="29142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三、含服片都要放在舌下吗？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其实就像上文所述，含服有两种方式，一种是普通的含在口腔里（任意位置别噎住就行）；另一种，是把药片含在舌下。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通常我们可以这么作区分：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、为了药效“慢”的药，可以任意位置含服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比如甲硝唑含片，其主要目的是针对咽部的病灶，所以要让药物长期呆在口腔中，经唾液融化后，一点一点慢慢刺激咽部。</a:t>
            </a:r>
          </a:p>
        </p:txBody>
      </p:sp>
    </p:spTree>
    <p:extLst>
      <p:ext uri="{BB962C8B-B14F-4D97-AF65-F5344CB8AC3E}">
        <p14:creationId xmlns:p14="http://schemas.microsoft.com/office/powerpoint/2010/main" val="2353264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三、含服片都要放在舌下吗？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、为了见效“快”的药，一定要放在舌下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舌下有丰富的血管，这样能让药物快速通过血管壁、迅速吸收，而且不会被肝脏代谢而损耗。其中最经典的舌下含片就是用来救治心绞痛的硝酸甘油。</a:t>
            </a:r>
          </a:p>
        </p:txBody>
      </p:sp>
    </p:spTree>
    <p:extLst>
      <p:ext uri="{BB962C8B-B14F-4D97-AF65-F5344CB8AC3E}">
        <p14:creationId xmlns:p14="http://schemas.microsoft.com/office/powerpoint/2010/main" val="1824337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四、咀嚼片嚼两下就直接吞？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089" y="1902822"/>
            <a:ext cx="11357539" cy="480277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不行！因为很多咀嚼片，如常见的酵母片，里面有很多黏性物质，不嚼碎反而会让它们在胃里形成粘性团块，起不到应有的作用。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而有些胃药被嚼碎后，能在胃里很快地形成一层保护膜，减轻胃里的胃酸、食糜对胃溃疡的刺激；如果没有完全嚼碎就咽下去了，这层保护膜也很难形成，药效会大打折扣。</a:t>
            </a:r>
          </a:p>
        </p:txBody>
      </p:sp>
    </p:spTree>
    <p:extLst>
      <p:ext uri="{BB962C8B-B14F-4D97-AF65-F5344CB8AC3E}">
        <p14:creationId xmlns:p14="http://schemas.microsoft.com/office/powerpoint/2010/main" val="685083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66</TotalTime>
  <Words>1473</Words>
  <Application>Microsoft Office PowerPoint</Application>
  <PresentationFormat>宽屏</PresentationFormat>
  <Paragraphs>63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7种“致命”服药方法 所有人要引起注意！</vt:lpstr>
      <vt:lpstr>案例引入</vt:lpstr>
      <vt:lpstr>一、是不是所有的药都用热水送服？</vt:lpstr>
      <vt:lpstr>一、是不是所有的药都用热水送服？</vt:lpstr>
      <vt:lpstr>二、片剂就应该直接就着水吞？</vt:lpstr>
      <vt:lpstr>二、片剂就应该直接就着水吞？</vt:lpstr>
      <vt:lpstr>三、含服片都要放在舌下吗？</vt:lpstr>
      <vt:lpstr>三、含服片都要放在舌下吗？</vt:lpstr>
      <vt:lpstr>四、咀嚼片嚼两下就直接吞？</vt:lpstr>
      <vt:lpstr>四、咀嚼片嚼两下就直接吞？</vt:lpstr>
      <vt:lpstr>五、喝完口服液就喝水？</vt:lpstr>
      <vt:lpstr>六、药品掰开吃到底行不行？</vt:lpstr>
      <vt:lpstr>七、可以用馒头包药来分胶囊吗？</vt:lpstr>
      <vt:lpstr>七、可以用馒头包药来分胶囊吗？</vt:lpstr>
      <vt:lpstr>七、可以用馒头包药来分胶囊吗？</vt:lpstr>
      <vt:lpstr>七、可以用馒头包药来分胶囊吗？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34</cp:revision>
  <dcterms:created xsi:type="dcterms:W3CDTF">2023-07-26T02:04:33Z</dcterms:created>
  <dcterms:modified xsi:type="dcterms:W3CDTF">2023-11-06T03:47:31Z</dcterms:modified>
</cp:coreProperties>
</file>