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30" r:id="rId3"/>
    <p:sldId id="350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0" i="0" dirty="0">
                <a:effectLst/>
                <a:latin typeface="system-ui"/>
              </a:rPr>
              <a:t>心脏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system-ui"/>
              </a:rPr>
              <a:t>听诊</a:t>
            </a:r>
            <a:r>
              <a:rPr lang="zh-CN" altLang="en-US" b="0" i="0" dirty="0">
                <a:effectLst/>
                <a:latin typeface="system-ui"/>
              </a:rPr>
              <a:t>口诀总结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758793"/>
            <a:ext cx="11391900" cy="592503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心房颤动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房颤特点三不一，快慢不一律不齐。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强弱不等无规律，脉率定比心率低。</a:t>
            </a:r>
          </a:p>
        </p:txBody>
      </p:sp>
    </p:spTree>
    <p:extLst>
      <p:ext uri="{BB962C8B-B14F-4D97-AF65-F5344CB8AC3E}">
        <p14:creationId xmlns:p14="http://schemas.microsoft.com/office/powerpoint/2010/main" val="2155583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758793"/>
            <a:ext cx="11391900" cy="592503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生理性杂音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生理杂音级别小，柔和吹风不传导。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时间较短无震颤，儿童多见要牢记。</a:t>
            </a:r>
          </a:p>
        </p:txBody>
      </p:sp>
    </p:spTree>
    <p:extLst>
      <p:ext uri="{BB962C8B-B14F-4D97-AF65-F5344CB8AC3E}">
        <p14:creationId xmlns:p14="http://schemas.microsoft.com/office/powerpoint/2010/main" val="2471531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758793"/>
            <a:ext cx="11391900" cy="592503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二尖瓣关闭不全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二尖瓣漏有特点，粗糙吹风呈递减。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三级以上缩期占，左腋传导左卧清，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吸气减弱呼明显。</a:t>
            </a:r>
          </a:p>
        </p:txBody>
      </p:sp>
    </p:spTree>
    <p:extLst>
      <p:ext uri="{BB962C8B-B14F-4D97-AF65-F5344CB8AC3E}">
        <p14:creationId xmlns:p14="http://schemas.microsoft.com/office/powerpoint/2010/main" val="3452870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81000"/>
            <a:ext cx="11391900" cy="630282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二尖瓣狭窄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二尖瓣窄杂音断，舒张隆隆低局限。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一音亢进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P2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强，开瓣音响伴震颤。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主动脉狭窄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主动脉窄有特点，粗糙缩鸣拉锯般。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递增递减颈部传，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A2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减弱伴震颤。</a:t>
            </a:r>
          </a:p>
        </p:txBody>
      </p:sp>
    </p:spTree>
    <p:extLst>
      <p:ext uri="{BB962C8B-B14F-4D97-AF65-F5344CB8AC3E}">
        <p14:creationId xmlns:p14="http://schemas.microsoft.com/office/powerpoint/2010/main" val="2290926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81000"/>
            <a:ext cx="11391900" cy="6302829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主动脉瓣关闭不全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主瓣不全有特点，舒张叹气呈递减。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胸骨下左心尖传，二区较清前倾声，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呼末屏气易听见。</a:t>
            </a:r>
          </a:p>
        </p:txBody>
      </p:sp>
    </p:spTree>
    <p:extLst>
      <p:ext uri="{BB962C8B-B14F-4D97-AF65-F5344CB8AC3E}">
        <p14:creationId xmlns:p14="http://schemas.microsoft.com/office/powerpoint/2010/main" val="3417464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81000"/>
            <a:ext cx="11391900" cy="6302829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肺动脉瓣狭窄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肺瓣狭窄有特点，粗糙缩鸣属先天。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杂音递增又递减，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P2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减弱伴震颤。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62825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81000"/>
            <a:ext cx="11391900" cy="630282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肺动脉瓣相对性关闭不全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肺瓣舒杂有特点，杂音多为相对性。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柔和吹风卧吸清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,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二尖瓣窄常合并。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三尖瓣相对性关闭不全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三尖瓣区有缩鸣，杂音性质似吹风。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多数相对关不全，极少数为器质性。</a:t>
            </a:r>
          </a:p>
        </p:txBody>
      </p:sp>
    </p:spTree>
    <p:extLst>
      <p:ext uri="{BB962C8B-B14F-4D97-AF65-F5344CB8AC3E}">
        <p14:creationId xmlns:p14="http://schemas.microsoft.com/office/powerpoint/2010/main" val="2603568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81000"/>
            <a:ext cx="11391900" cy="630282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房间隔缺损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房缺杂音有特点，胸骨左缘二肋间。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缩期杂音吹风般，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P2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分裂多无颤。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室间隔缺损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室缺杂音有特点，胸骨左缘三四间。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响亮粗糙缩鸣音，常伴收缩期震颤。</a:t>
            </a:r>
          </a:p>
        </p:txBody>
      </p:sp>
    </p:spTree>
    <p:extLst>
      <p:ext uri="{BB962C8B-B14F-4D97-AF65-F5344CB8AC3E}">
        <p14:creationId xmlns:p14="http://schemas.microsoft.com/office/powerpoint/2010/main" val="3985928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81000"/>
            <a:ext cx="11391900" cy="630282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动脉导管未闭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连续杂音有特征，粗糙类似机器声。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动脉导管未闭时，胸左二肋附近听。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心包摩擦音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连续杂音有特征，注意鉴别胸摩擦。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前倾屏气易听见，心梗包炎尿毒加。</a:t>
            </a:r>
          </a:p>
        </p:txBody>
      </p:sp>
    </p:spTree>
    <p:extLst>
      <p:ext uri="{BB962C8B-B14F-4D97-AF65-F5344CB8AC3E}">
        <p14:creationId xmlns:p14="http://schemas.microsoft.com/office/powerpoint/2010/main" val="133708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758793"/>
            <a:ext cx="11391900" cy="592503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正常心音</a:t>
            </a:r>
          </a:p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第一心音低而长，心尖部位最响亮。</a:t>
            </a:r>
          </a:p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一二之间间隔短，心尖搏动同时相。</a:t>
            </a:r>
          </a:p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第二心音高而短，心底部位最响亮。</a:t>
            </a:r>
          </a:p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二一之间间隔长，心尖搏动反时相。</a:t>
            </a:r>
          </a:p>
        </p:txBody>
      </p:sp>
    </p:spTree>
    <p:extLst>
      <p:ext uri="{BB962C8B-B14F-4D97-AF65-F5344CB8AC3E}">
        <p14:creationId xmlns:p14="http://schemas.microsoft.com/office/powerpoint/2010/main" val="2779874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758793"/>
            <a:ext cx="11391900" cy="592503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窦性心动过速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贫血甲亢和发热，心炎心衰和休克。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情绪激动和运动，肾上腺素心率过。</a:t>
            </a:r>
          </a:p>
        </p:txBody>
      </p:sp>
    </p:spTree>
    <p:extLst>
      <p:ext uri="{BB962C8B-B14F-4D97-AF65-F5344CB8AC3E}">
        <p14:creationId xmlns:p14="http://schemas.microsoft.com/office/powerpoint/2010/main" val="3197989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758793"/>
            <a:ext cx="11391900" cy="5925036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窦性心动过缓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颅内高压阻黄疸，甲低冠心心肌炎。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药物影响心得安，体质强壮心率缓。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两心音同时增强常人运动或激动，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两个心音同时增。高血压病贫血症，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甲亢发热亦相同。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1202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758793"/>
            <a:ext cx="11391900" cy="592503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第一心音增强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室大未衰热甲亢，早搏“用药”一音强。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 二尖瓣窄“拍击性”，房室阻滞“大炮样”。</a:t>
            </a:r>
          </a:p>
        </p:txBody>
      </p:sp>
    </p:spTree>
    <p:extLst>
      <p:ext uri="{BB962C8B-B14F-4D97-AF65-F5344CB8AC3E}">
        <p14:creationId xmlns:p14="http://schemas.microsoft.com/office/powerpoint/2010/main" val="3785736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758793"/>
            <a:ext cx="11391900" cy="592503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第一心音减弱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二主瓣膜不全闭，心衰炎梗一音低。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第二心音减弱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动脉瓣漏或狭窄，动脉压低二音衰。</a:t>
            </a:r>
          </a:p>
        </p:txBody>
      </p:sp>
    </p:spTree>
    <p:extLst>
      <p:ext uri="{BB962C8B-B14F-4D97-AF65-F5344CB8AC3E}">
        <p14:creationId xmlns:p14="http://schemas.microsoft.com/office/powerpoint/2010/main" val="2112017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758793"/>
            <a:ext cx="11391900" cy="592503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钟摆律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钟摆胎心律严重，心肌炎梗心肌病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第一心音分裂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一音分裂心尖清，电延右束阻滞症。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肺动高压右心衰，机械延迟而形成。</a:t>
            </a:r>
          </a:p>
        </p:txBody>
      </p:sp>
    </p:spTree>
    <p:extLst>
      <p:ext uri="{BB962C8B-B14F-4D97-AF65-F5344CB8AC3E}">
        <p14:creationId xmlns:p14="http://schemas.microsoft.com/office/powerpoint/2010/main" val="3160848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15686"/>
            <a:ext cx="11391900" cy="6368143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第二心音分裂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通常分裂有特点，最长见于青少年。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呼气消失吸明显。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窦性心律不齐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窦性心律稍不齐，心音正常成周期。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吸气加快呼气慢，健康儿童菲疾病。</a:t>
            </a:r>
          </a:p>
        </p:txBody>
      </p:sp>
    </p:spTree>
    <p:extLst>
      <p:ext uri="{BB962C8B-B14F-4D97-AF65-F5344CB8AC3E}">
        <p14:creationId xmlns:p14="http://schemas.microsoft.com/office/powerpoint/2010/main" val="1453363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758793"/>
            <a:ext cx="11391900" cy="592503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早搏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期前收缩称早搏，室性早搏为最多。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房性交界共三种，心电图上易分说。</a:t>
            </a:r>
          </a:p>
        </p:txBody>
      </p:sp>
    </p:spTree>
    <p:extLst>
      <p:ext uri="{BB962C8B-B14F-4D97-AF65-F5344CB8AC3E}">
        <p14:creationId xmlns:p14="http://schemas.microsoft.com/office/powerpoint/2010/main" val="3122782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217</TotalTime>
  <Words>599</Words>
  <Application>Microsoft Office PowerPoint</Application>
  <PresentationFormat>宽屏</PresentationFormat>
  <Paragraphs>84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4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心脏听诊口诀总结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104</cp:revision>
  <dcterms:created xsi:type="dcterms:W3CDTF">2023-07-26T02:04:33Z</dcterms:created>
  <dcterms:modified xsi:type="dcterms:W3CDTF">2023-09-13T03:50:05Z</dcterms:modified>
</cp:coreProperties>
</file>