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1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超全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诊断学</a:t>
            </a:r>
            <a:r>
              <a:rPr lang="zh-CN" altLang="en-US" b="0" i="0" dirty="0">
                <a:effectLst/>
                <a:latin typeface="system-ui"/>
              </a:rPr>
              <a:t>经典记忆口诀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实验诊断尿液标本的防腐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口诀：醛胞管，笨白糖，香草有形找结合，肾上盐酸</a:t>
            </a:r>
            <a:r>
              <a:rPr lang="en-US" altLang="zh-CN" sz="3600" b="1" dirty="0"/>
              <a:t>17</a:t>
            </a:r>
            <a:r>
              <a:rPr lang="zh-CN" altLang="en-US" sz="3600" b="1" dirty="0"/>
              <a:t>儿茶钙、乙酸</a:t>
            </a:r>
            <a:r>
              <a:rPr lang="en-US" altLang="zh-CN" sz="3600" b="1" dirty="0"/>
              <a:t>5</a:t>
            </a:r>
            <a:r>
              <a:rPr lang="zh-CN" altLang="en-US" sz="3600" b="1" dirty="0"/>
              <a:t>固酮沉淀看二醛。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解释</a:t>
            </a:r>
            <a:r>
              <a:rPr lang="en-US" altLang="zh-CN" sz="3600" b="1" dirty="0"/>
              <a:t>:</a:t>
            </a:r>
            <a:r>
              <a:rPr lang="zh-CN" altLang="en-US" sz="3600" b="1" dirty="0"/>
              <a:t>甲醛：用于细胞和管型的防腐剂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甲苯：用于尿糖、蛋白质的防腐剂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9584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实验诊断尿液标本的防腐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麝香草粉：用于尿结核杆菌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浓盐酸：用于肾上腺素、尿</a:t>
            </a:r>
            <a:r>
              <a:rPr lang="en-US" altLang="zh-CN" sz="3600" b="1" dirty="0"/>
              <a:t>17-</a:t>
            </a:r>
            <a:r>
              <a:rPr lang="zh-CN" altLang="en-US" sz="3600" b="1" dirty="0"/>
              <a:t>羟，</a:t>
            </a:r>
            <a:r>
              <a:rPr lang="en-US" altLang="zh-CN" sz="3600" b="1" dirty="0"/>
              <a:t>17</a:t>
            </a:r>
            <a:r>
              <a:rPr lang="zh-CN" altLang="en-US" sz="3600" b="1" dirty="0"/>
              <a:t>酮，儿茶酚胺，钙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冰醋酸：用于</a:t>
            </a:r>
            <a:r>
              <a:rPr lang="en-US" altLang="zh-CN" sz="3600" b="1" dirty="0"/>
              <a:t>5</a:t>
            </a:r>
            <a:r>
              <a:rPr lang="zh-CN" altLang="en-US" sz="3600" b="1" dirty="0"/>
              <a:t>羟色胺，醛固酮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戊二醛：用于尿沉淀物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09491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肺的下界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dirty="0"/>
              <a:t>锁中六，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dirty="0"/>
              <a:t>腋中八；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dirty="0"/>
              <a:t>肩胛十肋查。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dirty="0"/>
              <a:t>胸膜下界相应向下错两个肋间。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肌力分级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“四个不”一不动、二不抗、三不阻、四不全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一不动 不能产生动作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二不抗 不能对抗地心引力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三不阻 不能对抗阻力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dirty="0"/>
              <a:t>四不全 能抗阻力，但不全面</a:t>
            </a:r>
          </a:p>
        </p:txBody>
      </p:sp>
    </p:spTree>
    <p:extLst>
      <p:ext uri="{BB962C8B-B14F-4D97-AF65-F5344CB8AC3E}">
        <p14:creationId xmlns:p14="http://schemas.microsoft.com/office/powerpoint/2010/main" val="392921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肌力分级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0</a:t>
            </a:r>
            <a:r>
              <a:rPr lang="zh-CN" altLang="en-US" sz="3600" b="1" dirty="0"/>
              <a:t>级肌肉完全瘫痪，触诊肌肉完全无收缩力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1</a:t>
            </a:r>
            <a:r>
              <a:rPr lang="zh-CN" altLang="en-US" sz="3600" b="1" dirty="0"/>
              <a:t>级肌肉有主动收缩力，但不能带动关节活动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/>
              <a:t>可见肌肉轻微收缩</a:t>
            </a:r>
            <a:r>
              <a:rPr lang="en-US" altLang="zh-CN" sz="3600" b="1" dirty="0"/>
              <a:t>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2</a:t>
            </a:r>
            <a:r>
              <a:rPr lang="zh-CN" altLang="en-US" sz="3600" b="1" dirty="0"/>
              <a:t>级可以带动关节水平活动，但不能对抗地心引力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0736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肌力分级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【</a:t>
            </a:r>
            <a:r>
              <a:rPr lang="zh-CN" altLang="en-US" sz="3600" b="1" dirty="0"/>
              <a:t>肢体能在床上平行移动</a:t>
            </a:r>
            <a:r>
              <a:rPr lang="en-US" altLang="zh-CN" sz="3600" b="1" dirty="0"/>
              <a:t>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3</a:t>
            </a:r>
            <a:r>
              <a:rPr lang="zh-CN" altLang="en-US" sz="3600" b="1" dirty="0"/>
              <a:t>级能对抗地心引力做主动关节活动，但不能对抗阻力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肢体可以克服地心吸收力，能抬离床面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4</a:t>
            </a:r>
            <a:r>
              <a:rPr lang="zh-CN" altLang="en-US" sz="3600" b="1" dirty="0"/>
              <a:t>级能对抗较大的阻力，但比正常者弱 </a:t>
            </a:r>
            <a:r>
              <a:rPr lang="en-US" altLang="zh-CN" sz="3600" b="1" dirty="0"/>
              <a:t>【</a:t>
            </a:r>
            <a:r>
              <a:rPr lang="zh-CN" altLang="en-US" sz="3600" b="1" dirty="0"/>
              <a:t>肢体能做对抗外界阻力的运动</a:t>
            </a:r>
            <a:r>
              <a:rPr lang="en-US" altLang="zh-CN" sz="3600" b="1" dirty="0"/>
              <a:t>】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5</a:t>
            </a:r>
            <a:r>
              <a:rPr lang="zh-CN" altLang="en-US" sz="3600" b="1" dirty="0"/>
              <a:t>级正常肌力</a:t>
            </a:r>
            <a:r>
              <a:rPr lang="en-US" altLang="zh-CN" sz="3600" b="1" dirty="0"/>
              <a:t>【</a:t>
            </a:r>
            <a:r>
              <a:rPr lang="zh-CN" altLang="en-US" sz="3600" b="1" dirty="0"/>
              <a:t>肌力正常，运动自如</a:t>
            </a:r>
            <a:r>
              <a:rPr lang="en-US" altLang="zh-CN" sz="3600" b="1" dirty="0"/>
              <a:t>】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1564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各热型及常见疾病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败风驰化脓肺结，</a:t>
            </a:r>
            <a:r>
              <a:rPr lang="en-US" altLang="zh-CN" sz="3600" b="1" dirty="0"/>
              <a:t>[</a:t>
            </a:r>
            <a:r>
              <a:rPr lang="zh-CN" altLang="en-US" sz="3600" b="1" dirty="0"/>
              <a:t>败血症，风湿热，驰张热，化脓性炎症，重症肺结核</a:t>
            </a:r>
            <a:r>
              <a:rPr lang="en-US" altLang="zh-CN" sz="3600" b="1" dirty="0"/>
              <a:t>]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只身使节不规则。</a:t>
            </a:r>
            <a:r>
              <a:rPr lang="en-US" altLang="zh-CN" sz="3600" b="1" dirty="0"/>
              <a:t>[</a:t>
            </a:r>
            <a:r>
              <a:rPr lang="zh-CN" altLang="en-US" sz="3600" b="1" dirty="0"/>
              <a:t>支气管肺炎</a:t>
            </a:r>
            <a:r>
              <a:rPr lang="en-US" altLang="zh-CN" sz="3600" b="1" dirty="0"/>
              <a:t>,</a:t>
            </a:r>
            <a:r>
              <a:rPr lang="zh-CN" altLang="en-US" sz="3600" b="1" dirty="0"/>
              <a:t>渗出性胸膜炎</a:t>
            </a:r>
            <a:r>
              <a:rPr lang="en-US" altLang="zh-CN" sz="3600" b="1" dirty="0"/>
              <a:t>,</a:t>
            </a:r>
            <a:r>
              <a:rPr lang="zh-CN" altLang="en-US" sz="3600" b="1" dirty="0"/>
              <a:t>风湿热</a:t>
            </a:r>
            <a:r>
              <a:rPr lang="en-US" altLang="zh-CN" sz="3600" b="1" dirty="0"/>
              <a:t>,</a:t>
            </a:r>
            <a:r>
              <a:rPr lang="zh-CN" altLang="en-US" sz="3600" b="1" dirty="0"/>
              <a:t>结核病</a:t>
            </a:r>
            <a:r>
              <a:rPr lang="en-US" altLang="zh-CN" sz="3600" b="1" dirty="0"/>
              <a:t>,</a:t>
            </a:r>
            <a:r>
              <a:rPr lang="zh-CN" altLang="en-US" sz="3600" b="1" dirty="0"/>
              <a:t>不规则热</a:t>
            </a:r>
            <a:r>
              <a:rPr lang="en-US" altLang="zh-CN" sz="3600" b="1" dirty="0"/>
              <a:t>]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大寒稽疾盂间歇，</a:t>
            </a:r>
            <a:r>
              <a:rPr lang="en-US" altLang="zh-CN" sz="3600" b="1" dirty="0"/>
              <a:t>[</a:t>
            </a:r>
            <a:r>
              <a:rPr lang="zh-CN" altLang="en-US" sz="3600" b="1" dirty="0"/>
              <a:t>大叶肺炎，斑疹伤寒和伤寒高热期，稽留热</a:t>
            </a:r>
            <a:r>
              <a:rPr lang="en-US" altLang="zh-CN" sz="3600" b="1" dirty="0"/>
              <a:t>]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600" b="1" dirty="0"/>
              <a:t>[</a:t>
            </a:r>
            <a:r>
              <a:rPr lang="zh-CN" altLang="en-US" sz="3600" b="1" dirty="0"/>
              <a:t>疟疾，急性肾盂肾炎，间歇热</a:t>
            </a:r>
            <a:r>
              <a:rPr lang="en-US" altLang="zh-CN" sz="3600" b="1" dirty="0"/>
              <a:t>]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布菌波状皆高热。</a:t>
            </a:r>
            <a:r>
              <a:rPr lang="en-US" altLang="zh-CN" sz="3600" b="1" dirty="0"/>
              <a:t>[</a:t>
            </a:r>
            <a:r>
              <a:rPr lang="zh-CN" altLang="en-US" sz="3600" b="1" dirty="0"/>
              <a:t>布鲁菌病，波状热</a:t>
            </a:r>
            <a:r>
              <a:rPr lang="en-US" altLang="zh-CN" sz="3600" b="1" dirty="0"/>
              <a:t>][</a:t>
            </a:r>
            <a:r>
              <a:rPr lang="zh-CN" altLang="en-US" sz="3600" b="1" dirty="0"/>
              <a:t>以上热型都是指高热</a:t>
            </a:r>
            <a:r>
              <a:rPr lang="en-US" altLang="zh-CN" sz="3600" b="1" dirty="0"/>
              <a:t>]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百凤持花弄飞结，只身使节不规则。大汗积极雨间歇，步军薄装皆高热。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50903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咯血与呕血的鉴别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呼心咯，呕消化，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呕伴胃液和残渣。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喉痒胸闷呕先咳，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血中伴痰泡沫化。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上腹不适先恶呕，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咯有血痰呕无它。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2300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咯血与呕血的鉴别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咯碱呕酸有黑便，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咯便除非痰咽下。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呕血发暗咯鲜红，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b="1" dirty="0"/>
              <a:t>呕咯方式个不同。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4831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三种黄疸鉴别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口诀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溶血 未结尿原高；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阻塞 结合尿素高；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肝性 血尿两胆高。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600" b="1" dirty="0"/>
              <a:t>以上为三种黄疸的主要鉴别（溶血、阻塞、肝性为黄疸类型，其他比如未结，就是未结合胆红素，尿原，为尿胆原，尿素即为尿胆红素）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66004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206</TotalTime>
  <Words>576</Words>
  <Application>Microsoft Office PowerPoint</Application>
  <PresentationFormat>宽屏</PresentationFormat>
  <Paragraphs>57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超全诊断学经典记忆口诀</vt:lpstr>
      <vt:lpstr>1.肺的下界</vt:lpstr>
      <vt:lpstr>2.肌力分级</vt:lpstr>
      <vt:lpstr>2.肌力分级</vt:lpstr>
      <vt:lpstr>2.肌力分级</vt:lpstr>
      <vt:lpstr>3.各热型及常见疾病</vt:lpstr>
      <vt:lpstr>4.咯血与呕血的鉴别</vt:lpstr>
      <vt:lpstr>4.咯血与呕血的鉴别</vt:lpstr>
      <vt:lpstr>5.三种黄疸鉴别</vt:lpstr>
      <vt:lpstr>6.实验诊断尿液标本的防腐</vt:lpstr>
      <vt:lpstr>6.实验诊断尿液标本的防腐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82</cp:revision>
  <dcterms:created xsi:type="dcterms:W3CDTF">2023-07-26T02:04:33Z</dcterms:created>
  <dcterms:modified xsi:type="dcterms:W3CDTF">2023-08-31T07:48:43Z</dcterms:modified>
</cp:coreProperties>
</file>