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651" y="2166364"/>
            <a:ext cx="11020698" cy="17393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5400" dirty="0">
                <a:solidFill>
                  <a:srgbClr val="FF0000"/>
                </a:solidFill>
              </a:rPr>
              <a:t>心电图速成大法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BF90116-135D-C329-404B-9539B24B1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995020"/>
            <a:ext cx="6781800" cy="45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29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7C2E9C2-F8DE-57C3-D72A-80FF0292A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437" y="2058974"/>
            <a:ext cx="6715125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29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心得三 ：不得不说的心电图波形与心脏特殊传导系统的关系。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、心脏的特殊传导系统是什么？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心脏的传导系统由特殊的心肌纤维构成的一个传到系统。包括窦房结，房室结，房室束，左房室束，右房室束以及封不到心室**肌和心室壁的许多细支。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797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心得三 ：不得不说的心电图波形与心脏特殊传导系统的关系。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生理学对心肌细胞的描述如下：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心肌细胞分两类：（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）普通的心肌细胞，主要实现收缩功能。（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）特殊心肌细胞，这类细胞大多没有稳定的静息电位，并可产生节律性兴奋，也称自律细胞。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2626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心得三 ：不得不说的心电图波形与心脏特殊传导系统的关系。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心内特殊传导系统中各部分的心肌都具有自律性。窦房结的自律性最高，其自动兴奋频率为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100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分钟，因受迷走神经和交感神经支配，安静时约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分钟，浦肯野氏纤维网的自律性最低，约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分钟，而房室交界（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50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分钟）和房室束支的自律性依次介于二者之间。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6028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心得三 ：不得不说的心电图波形与心脏特殊传导系统的关系。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心脏各部分的活动统一在自律性最高部位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窦房结的主导作用之下。窦房结自动产生的兴奋向外扩布，依次激动心房传导束、心房肌、房室交界、房室束、浦肯野纤维网和心室肌，引起整个心脏的兴奋和收缩。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3618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心得三 ：不得不说的心电图波形与心脏特殊传导系统的关系。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由窦房结控制的心脏搏动节律为窦性心律，而其它自律组织受窦房结的控制，只起传导兴奋的作用，称潜在起搏点，它们只在异常情况下，如其自律性增高或来自窦房结的兴奋传导阻滞时，才能自动发生兴奋。（这也是异搏产生的机理）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1056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、必要的准备。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）一把双尖分规（或者两支笔）</a:t>
            </a:r>
            <a:endParaRPr lang="en-US" altLang="zh-CN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）放大镜</a:t>
            </a:r>
            <a:endParaRPr lang="en-US" altLang="zh-CN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）细心的心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3699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、基础了解心电图的测量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这里不再做详细描述，至少你得知道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p-p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间期、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R-R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间期、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P-R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间期、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波波宽、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波振幅从哪里量到哪里，不知道的看一下诊断书吧。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横向坐标为时间，小格为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0.04s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，大格为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0.2s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纵向坐标为电压，小格为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0.1mV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，大格为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0.5mV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8967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、心电图阅读、分析、诊断的一般顺序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）总览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1.1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首先检查导联是否接错，减轻外界交流电干扰和肌肉震颤的影响，消除伪差和基线漂移。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1.2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初略浏览整体，观察导联标记是否正确，定标电压设置恰当，图形整体是否规律、整齐，各振幅之间密度情况（培养一眼能够初略判断患者心率是快是慢。是否整齐）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1.3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心动周期有无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波与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QRS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波群有无关系。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759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心得一：心电图能到底能干什么用？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心电图做为医院最普及的检查仪器之一，也是各位实习同学最有机会触碰的医学仪器，这么一个人见人爱的玩意，到底他能发挥什么作用？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心电图指的是心脏在每个心动周期中，由起搏点、心房、心室相继兴奋，伴随着心电图生物电的变化，通过心电描记器从体表引出多种形式的电位变化的图形。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2976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）常规观测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2.1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观察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P-P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及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R-R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间距是否规则，并计算心率（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60/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间距时间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=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心率）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2.2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观察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波形态，测量其振幅及时间（一般观察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II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导联）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2.3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测量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P-R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间期（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0.12~0.20s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4902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77DDC-69D6-A2D2-B4A0-AA31C2C6B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2.4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测量心电轴（简单的办法，看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I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III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导联，口诀：口对口向左走、尖对尖向右偏）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2.5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测量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QRS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波群的振幅及整体波宽（重点在于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AVL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AVF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2.6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观察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ST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段有无上下偏移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2.7 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观察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T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波形态、方向、振幅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5849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9CD0527A-139B-12A7-D9FD-F6196C01A6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003" y="2011363"/>
            <a:ext cx="6232407" cy="4206875"/>
          </a:xfrm>
        </p:spPr>
      </p:pic>
    </p:spTree>
    <p:extLst>
      <p:ext uri="{BB962C8B-B14F-4D97-AF65-F5344CB8AC3E}">
        <p14:creationId xmlns:p14="http://schemas.microsoft.com/office/powerpoint/2010/main" val="429109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心得四 ：拿到一份图，应该从哪里开始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3FA4E22F-01DE-ECE1-4D50-F9580284BC7C}"/>
              </a:ext>
            </a:extLst>
          </p:cNvPr>
          <p:cNvSpPr txBox="1">
            <a:spLocks/>
          </p:cNvSpPr>
          <p:nvPr/>
        </p:nvSpPr>
        <p:spPr>
          <a:xfrm>
            <a:off x="715758" y="1792936"/>
            <a:ext cx="11364686" cy="4846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 综合分析诊断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心电图仅仅是一个电量变化、想要诊断一个心脏疾病，是不能离开患者的病史及临床表现和其他的辅助检查项目的，不要妄图只靠一份心电图就能诊断心脏病。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诊断心电图的诊断原则：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第一诊断：心律的诊断。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第二诊断：心电轴偏移情况。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第三诊断：总体心电图结论诊断。（第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诊断绝对不能缺）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5512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心得五：心房增大的心电图特征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3FA4E22F-01DE-ECE1-4D50-F9580284BC7C}"/>
              </a:ext>
            </a:extLst>
          </p:cNvPr>
          <p:cNvSpPr txBox="1">
            <a:spLocks/>
          </p:cNvSpPr>
          <p:nvPr/>
        </p:nvSpPr>
        <p:spPr>
          <a:xfrm>
            <a:off x="715758" y="1792936"/>
            <a:ext cx="11364686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心电图对于判断心房增大是一辅助检查手段，更好的检查方法是心脏彩超。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临床上极少见单纯的心房增大，因循环系统疾病发生是环环相扣的，心房增大常伴随心室增大或循环淤血，且常常合并相对性瓣膜关闭不全。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单纯心房增大一般对心脏功能影响不大，往往心房增大是由于其他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689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心得一：心电图能到底能干什么用？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心电图真正在临床应用中能帮助我们判断的内容主要如下：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、心律失常（这是心电图最重要的作用之一，也是心电图最主要的临床使用的目的）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、心室心房肥大（心电图只能起到提示作用，建议再行心脏彩超检查）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、心肌梗死（心电图能起到比较重要的作用，诊断往往还需进一步实验室检测）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33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心得一：心电图能到底能干什么用？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、心率异常（可以立即诊断，但是不是过快的心率听诊即可做到了）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、心肌缺血（同第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点，往往还需结合患者临床症状）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、电解质紊乱（心电图仅仅是提示作用，直接查血生化更直接）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、心衰等病症检查及床边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小时监视病人心脏功能。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572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这里没什么多说的，直接上图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心电图导联的连接。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胸导联连接法：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右上肢 →红线、左上肢→黄线、左下肢→绿线、右下肢→黑线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（简单记忆法：又红又黑）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640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1852827A-4EF5-CE67-11FC-9242AA0FA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792936"/>
            <a:ext cx="6400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8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胸导联连接法：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V1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，胸骨右缘第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肋间。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，胸骨左缘第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肋间。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V2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与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两点连线中点。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，左锁骨中线与第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肋间相交处。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028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，左腋前线同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V6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，左腋中线同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V7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，左腋后线同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V8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，左肩胛线同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水平。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V9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，左脊旁线同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水平。 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116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8" y="284176"/>
            <a:ext cx="10390367" cy="1508760"/>
          </a:xfrm>
        </p:spPr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心得二：正确的操作心电图机，才能得到一份可靠的心电图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84632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V3R~V6R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，右胸部与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V3~V6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对称处。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（注意：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V5~V9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导联水平均是指同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V4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水平，并非指的是都在第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肋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V1~V6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接线按颜色顺序：红、黄、绿、褐、黑、紫）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65180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87</TotalTime>
  <Words>1520</Words>
  <Application>Microsoft Office PowerPoint</Application>
  <PresentationFormat>宽屏</PresentationFormat>
  <Paragraphs>90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0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心电图速成大法</vt:lpstr>
      <vt:lpstr>心得一：心电图能到底能干什么用？</vt:lpstr>
      <vt:lpstr>心得一：心电图能到底能干什么用？</vt:lpstr>
      <vt:lpstr>心得一：心电图能到底能干什么用？</vt:lpstr>
      <vt:lpstr>心得二：正确的操作心电图机，才能得到一份可靠的心电图</vt:lpstr>
      <vt:lpstr>心得二：正确的操作心电图机，才能得到一份可靠的心电图</vt:lpstr>
      <vt:lpstr>心得二：正确的操作心电图机，才能得到一份可靠的心电图</vt:lpstr>
      <vt:lpstr>心得二：正确的操作心电图机，才能得到一份可靠的心电图</vt:lpstr>
      <vt:lpstr>心得二：正确的操作心电图机，才能得到一份可靠的心电图</vt:lpstr>
      <vt:lpstr>心得二：正确的操作心电图机，才能得到一份可靠的心电图</vt:lpstr>
      <vt:lpstr>心得二：正确的操作心电图机，才能得到一份可靠的心电图</vt:lpstr>
      <vt:lpstr>心得三 ：不得不说的心电图波形与心脏特殊传导系统的关系。</vt:lpstr>
      <vt:lpstr>心得三 ：不得不说的心电图波形与心脏特殊传导系统的关系。</vt:lpstr>
      <vt:lpstr>心得三 ：不得不说的心电图波形与心脏特殊传导系统的关系。</vt:lpstr>
      <vt:lpstr>心得三 ：不得不说的心电图波形与心脏特殊传导系统的关系。</vt:lpstr>
      <vt:lpstr>心得三 ：不得不说的心电图波形与心脏特殊传导系统的关系。</vt:lpstr>
      <vt:lpstr>心得四 ：拿到一份图，应该从哪里开始</vt:lpstr>
      <vt:lpstr>心得四 ：拿到一份图，应该从哪里开始</vt:lpstr>
      <vt:lpstr>心得四 ：拿到一份图，应该从哪里开始</vt:lpstr>
      <vt:lpstr>心得四 ：拿到一份图，应该从哪里开始</vt:lpstr>
      <vt:lpstr>心得四 ：拿到一份图，应该从哪里开始</vt:lpstr>
      <vt:lpstr>心得四 ：拿到一份图，应该从哪里开始</vt:lpstr>
      <vt:lpstr>心得四 ：拿到一份图，应该从哪里开始</vt:lpstr>
      <vt:lpstr>心得五：心房增大的心电图特征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57</cp:revision>
  <dcterms:created xsi:type="dcterms:W3CDTF">2023-07-26T02:04:33Z</dcterms:created>
  <dcterms:modified xsi:type="dcterms:W3CDTF">2023-12-19T02:24:42Z</dcterms:modified>
</cp:coreProperties>
</file>