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2023/11/6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急救时</a:t>
            </a:r>
            <a:r>
              <a:rPr lang="zh-CN" altLang="en-US" dirty="0">
                <a:solidFill>
                  <a:srgbClr val="FF0000"/>
                </a:solidFill>
              </a:rPr>
              <a:t>除颤仪</a:t>
            </a:r>
            <a:r>
              <a:rPr lang="zh-CN" altLang="en-US" dirty="0"/>
              <a:t>该如何操作？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、操作步骤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92937"/>
            <a:ext cx="10961913" cy="4967092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（二）操作前准备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4.</a:t>
            </a:r>
            <a:r>
              <a:rPr lang="zh-CN" altLang="en-US" sz="2400" b="1" dirty="0"/>
              <a:t>正确开启除颤仪，调至监护位置；观察显示仪上心电波形；检查除颤仪后向考官报告“设备完好，电量充足，连线正常；电极板完好”。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5.</a:t>
            </a:r>
            <a:r>
              <a:rPr lang="zh-CN" altLang="en-US" sz="2400" b="1" dirty="0"/>
              <a:t>报告心律“病人出现室颤，需紧急除颤”；（准备时间不超过</a:t>
            </a:r>
            <a:r>
              <a:rPr lang="en-US" altLang="zh-CN" sz="2400" b="1" dirty="0"/>
              <a:t>30</a:t>
            </a:r>
            <a:r>
              <a:rPr lang="zh-CN" altLang="en-US" sz="2400" b="1" dirty="0"/>
              <a:t>秒钟）。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79980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、操作步骤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92937"/>
            <a:ext cx="10961913" cy="4967092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（三）操作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1.</a:t>
            </a:r>
            <a:r>
              <a:rPr lang="zh-CN" altLang="en-US" sz="2400" b="1" dirty="0"/>
              <a:t>将病人摆放为复苏体位，迅速擦干患者皮肤。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2.</a:t>
            </a:r>
            <a:r>
              <a:rPr lang="zh-CN" altLang="en-US" sz="2400" b="1" dirty="0"/>
              <a:t>选择除颤能量，单相波除颤用</a:t>
            </a:r>
            <a:r>
              <a:rPr lang="en-US" altLang="zh-CN" sz="2400" b="1" dirty="0"/>
              <a:t>360J</a:t>
            </a:r>
            <a:r>
              <a:rPr lang="zh-CN" altLang="en-US" sz="2400" b="1" dirty="0"/>
              <a:t>，确认电复律状态为非同步方式。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3.</a:t>
            </a:r>
            <a:r>
              <a:rPr lang="zh-CN" altLang="en-US" sz="2400" b="1" dirty="0"/>
              <a:t>迅速擦干患者胸部皮肤，手持电极板时不能面向自己，将手控除颤电极板涂以专用导电糊，并均匀分布于两块电极板上。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87632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、操作步骤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92937"/>
            <a:ext cx="10961913" cy="4967092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4.</a:t>
            </a:r>
            <a:r>
              <a:rPr lang="zh-CN" altLang="en-US" sz="2400" b="1" dirty="0"/>
              <a:t>电极板位置安放正确；（“</a:t>
            </a:r>
            <a:r>
              <a:rPr lang="en-US" altLang="zh-CN" sz="2400" b="1" dirty="0"/>
              <a:t>STERNVM”</a:t>
            </a:r>
            <a:r>
              <a:rPr lang="zh-CN" altLang="en-US" sz="2400" b="1" dirty="0"/>
              <a:t>电极板上缘放于胸骨右侧第二肋间。“</a:t>
            </a:r>
            <a:r>
              <a:rPr lang="en-US" altLang="zh-CN" sz="2400" b="1" dirty="0"/>
              <a:t>APEX”</a:t>
            </a:r>
            <a:r>
              <a:rPr lang="zh-CN" altLang="en-US" sz="2400" b="1" dirty="0"/>
              <a:t>电极板上缘置于左腋中线第四肋间）电极板与皮肤紧密接触。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5.</a:t>
            </a:r>
            <a:r>
              <a:rPr lang="zh-CN" altLang="en-US" sz="2400" b="1" dirty="0"/>
              <a:t>充电、口述“请旁人离开”。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6.</a:t>
            </a:r>
            <a:r>
              <a:rPr lang="zh-CN" altLang="en-US" sz="2400" b="1" dirty="0"/>
              <a:t>电极板压力适当；再次观察心电示波（报告仍为室颤）。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7.</a:t>
            </a:r>
            <a:r>
              <a:rPr lang="zh-CN" altLang="en-US" sz="2400" b="1" dirty="0"/>
              <a:t>环顾病人四周，确定周围人员无直接或间接与患者接触；（操作者身体后退一小步，不能与患者接触）。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61848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、操作步骤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92937"/>
            <a:ext cx="10961913" cy="4967092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8.</a:t>
            </a:r>
            <a:r>
              <a:rPr lang="zh-CN" altLang="en-US" sz="2400" b="1" dirty="0"/>
              <a:t>双手拇指同时按压放电按钮电击除颤；（从启用手控除颤电极板至第一次除颤完毕，全过程不超过</a:t>
            </a:r>
            <a:r>
              <a:rPr lang="en-US" altLang="zh-CN" sz="2400" b="1" dirty="0"/>
              <a:t>20</a:t>
            </a:r>
            <a:r>
              <a:rPr lang="zh-CN" altLang="en-US" sz="2400" b="1" dirty="0"/>
              <a:t>秒钟）。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9.</a:t>
            </a:r>
            <a:r>
              <a:rPr lang="zh-CN" altLang="en-US" sz="2400" b="1" dirty="0"/>
              <a:t>除颤结束，评价除颤效果</a:t>
            </a:r>
            <a:r>
              <a:rPr lang="en-US" altLang="zh-CN" sz="2400" b="1" dirty="0"/>
              <a:t>:</a:t>
            </a:r>
            <a:r>
              <a:rPr lang="zh-CN" altLang="en-US" sz="2400" b="1" dirty="0"/>
              <a:t>电除颤后立即继续</a:t>
            </a:r>
            <a:r>
              <a:rPr lang="en-US" altLang="zh-CN" sz="2400" b="1" dirty="0"/>
              <a:t>CPR</a:t>
            </a:r>
            <a:r>
              <a:rPr lang="zh-CN" altLang="en-US" sz="2400" b="1" dirty="0"/>
              <a:t>，经过</a:t>
            </a:r>
            <a:r>
              <a:rPr lang="en-US" altLang="zh-CN" sz="2400" b="1" dirty="0"/>
              <a:t>5</a:t>
            </a:r>
            <a:r>
              <a:rPr lang="zh-CN" altLang="en-US" sz="2400" b="1" dirty="0"/>
              <a:t>组</a:t>
            </a:r>
            <a:r>
              <a:rPr lang="en-US" altLang="zh-CN" sz="2400" b="1" dirty="0"/>
              <a:t>CPR</a:t>
            </a:r>
            <a:r>
              <a:rPr lang="zh-CN" altLang="en-US" sz="2400" b="1" dirty="0"/>
              <a:t>后，检查心律，有指征时再次给予电除颤。报告“除颤成功，恢复窦性心律”。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10.</a:t>
            </a:r>
            <a:r>
              <a:rPr lang="zh-CN" altLang="en-US" sz="2400" b="1" dirty="0"/>
              <a:t>移开电极板。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9953091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、操作步骤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92937"/>
            <a:ext cx="10961913" cy="4967092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11.</a:t>
            </a:r>
            <a:r>
              <a:rPr lang="zh-CN" altLang="en-US" sz="2400" b="1" dirty="0"/>
              <a:t>旋钮回位至监护；清洁除颤电极板。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12.</a:t>
            </a:r>
            <a:r>
              <a:rPr lang="zh-CN" altLang="en-US" sz="2400" b="1" dirty="0"/>
              <a:t>协助病人取舒适卧位，报告：密切观察生命体征变化，继续做好后续治疗；病人病情稳定，遵医嘱停用心电监护。取下电极片，擦净皮肤。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13.</a:t>
            </a:r>
            <a:r>
              <a:rPr lang="zh-CN" altLang="en-US" sz="2400" b="1" dirty="0"/>
              <a:t>电极板正确回位；关机。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46783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、操作步骤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92937"/>
            <a:ext cx="10961913" cy="496709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（四）操作后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1.</a:t>
            </a:r>
            <a:r>
              <a:rPr lang="zh-CN" altLang="en-US" sz="2400" b="1" dirty="0"/>
              <a:t>擦干胸壁皮肤，整理病人衣物，协助舒适卧位，密切观察并及时记录生命体征变化。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2.</a:t>
            </a:r>
            <a:r>
              <a:rPr lang="zh-CN" altLang="en-US" sz="2400" b="1" dirty="0"/>
              <a:t>整理用物。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除颤的临床应用在急症医学中，各种原因导致的心搏骤停，心电图表现形式：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室扑或室颤：心脏不能有效射血。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51693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、操作步骤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92937"/>
            <a:ext cx="10961913" cy="4967092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心脏电机械分离：虽然有心脏电活动，但不能产生有效的心脏机械收缩，无心音及血压。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心跳停止：既无心脏电活动，也无心脏收缩，心电图呈直线。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终止室颤最迅速、最有效的方法是电除颤。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46217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8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、注意事项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92937"/>
            <a:ext cx="10961913" cy="4967092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</a:t>
            </a:r>
            <a:r>
              <a:rPr lang="zh-CN" altLang="en-US" sz="2400" b="1" dirty="0"/>
              <a:t>、快速证实心跳骤停：意识消失、颈动脉股动脉搏动消失呼吸断续或停止，皮肤发绀，心音消失、血压测不出瞳孔散大、心电图直线。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2</a:t>
            </a:r>
            <a:r>
              <a:rPr lang="zh-CN" altLang="en-US" sz="2400" b="1" dirty="0"/>
              <a:t>、除颤果断、迅速、争分夺秒。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3</a:t>
            </a:r>
            <a:r>
              <a:rPr lang="zh-CN" altLang="en-US" sz="2400" b="1" dirty="0"/>
              <a:t>、心肺复苏中除颤，因每次除颤而中止心外按压的时间要尽可能短，要在呼气末放电除颤，以减少跨胸电阻抗。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858954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8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、注意事项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92937"/>
            <a:ext cx="10961913" cy="4967092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4</a:t>
            </a:r>
            <a:r>
              <a:rPr lang="zh-CN" altLang="en-US" sz="2400" b="1" dirty="0"/>
              <a:t>、体重和心脏大小：决定电能大小的选择，儿童能量选择：首次</a:t>
            </a:r>
            <a:r>
              <a:rPr lang="en-US" altLang="zh-CN" sz="2400" b="1" dirty="0"/>
              <a:t>2J/kg</a:t>
            </a:r>
            <a:r>
              <a:rPr lang="zh-CN" altLang="en-US" sz="2400" b="1" dirty="0"/>
              <a:t>，第</a:t>
            </a:r>
            <a:r>
              <a:rPr lang="en-US" altLang="zh-CN" sz="2400" b="1" dirty="0"/>
              <a:t>2</a:t>
            </a:r>
            <a:r>
              <a:rPr lang="zh-CN" altLang="en-US" sz="2400" b="1" dirty="0"/>
              <a:t>次</a:t>
            </a:r>
            <a:r>
              <a:rPr lang="en-US" altLang="zh-CN" sz="2400" b="1" dirty="0"/>
              <a:t>2</a:t>
            </a:r>
            <a:r>
              <a:rPr lang="zh-CN" altLang="en-US" sz="2400" b="1" dirty="0"/>
              <a:t>～</a:t>
            </a:r>
            <a:r>
              <a:rPr lang="en-US" altLang="zh-CN" sz="2400" b="1" dirty="0"/>
              <a:t>4J/kg</a:t>
            </a:r>
            <a:r>
              <a:rPr lang="zh-CN" altLang="en-US" sz="2400" b="1" dirty="0"/>
              <a:t>，第</a:t>
            </a:r>
            <a:r>
              <a:rPr lang="en-US" altLang="zh-CN" sz="2400" b="1" dirty="0"/>
              <a:t>3</a:t>
            </a:r>
            <a:r>
              <a:rPr lang="zh-CN" altLang="en-US" sz="2400" b="1" dirty="0"/>
              <a:t>次</a:t>
            </a:r>
            <a:r>
              <a:rPr lang="en-US" altLang="zh-CN" sz="2400" b="1" dirty="0"/>
              <a:t>4J/kg</a:t>
            </a:r>
            <a:r>
              <a:rPr lang="zh-CN" altLang="en-US" sz="2400" b="1" dirty="0"/>
              <a:t>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5</a:t>
            </a:r>
            <a:r>
              <a:rPr lang="zh-CN" altLang="en-US" sz="2400" b="1" dirty="0"/>
              <a:t>、电极板和局部阻抗：电极板小、和胸壁接触不严密、电极板位置过近、电极板之间形成短路，电流不能通过心脏。保持电极板的清洁、间隔＞</a:t>
            </a:r>
            <a:r>
              <a:rPr lang="en-US" altLang="zh-CN" sz="2400" b="1" dirty="0"/>
              <a:t>10cm</a:t>
            </a:r>
            <a:r>
              <a:rPr lang="zh-CN" altLang="en-US" sz="2400" b="1" dirty="0"/>
              <a:t>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6</a:t>
            </a:r>
            <a:r>
              <a:rPr lang="zh-CN" altLang="en-US" sz="2400" b="1" dirty="0"/>
              <a:t>、除颤同时，用药纠正酸碱失衡和电解质紊乱，利于除颤成功。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417101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、概 述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428" y="2011680"/>
            <a:ext cx="11364685" cy="456214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400" dirty="0"/>
              <a:t>电除颤：也称非同步电复律，是指室扑、室颤时，因不能分辨</a:t>
            </a:r>
            <a:r>
              <a:rPr lang="en-US" altLang="zh-CN" sz="2400" dirty="0"/>
              <a:t>QRS</a:t>
            </a:r>
            <a:r>
              <a:rPr lang="zh-CN" altLang="en-US" sz="2400" dirty="0"/>
              <a:t>波群和</a:t>
            </a:r>
            <a:r>
              <a:rPr lang="en-US" altLang="zh-CN" sz="2400" dirty="0"/>
              <a:t>T</a:t>
            </a:r>
            <a:r>
              <a:rPr lang="zh-CN" altLang="en-US" sz="2400" dirty="0"/>
              <a:t>波，而与心电图上</a:t>
            </a:r>
            <a:r>
              <a:rPr lang="en-US" altLang="zh-CN" sz="2400" dirty="0"/>
              <a:t>QRS</a:t>
            </a:r>
            <a:r>
              <a:rPr lang="zh-CN" altLang="en-US" sz="2400" dirty="0"/>
              <a:t>波群非同步发放直流电，使室扑或室颤转变为窦性心律的方法。非同步除颤的绝对适应症是心室颤动。电刺激时无须考虑患者的自主节律，所以称非同步除颤。在心脏骤停时，为了争取时间，在不了解心脏骤停性质的情况下，立即行非同步除颤，称盲目除颤。</a:t>
            </a:r>
          </a:p>
        </p:txBody>
      </p:sp>
    </p:spTree>
    <p:extLst>
      <p:ext uri="{BB962C8B-B14F-4D97-AF65-F5344CB8AC3E}">
        <p14:creationId xmlns:p14="http://schemas.microsoft.com/office/powerpoint/2010/main" val="2385248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、目 的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2011680"/>
            <a:ext cx="10529798" cy="420624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强迫心脏在瞬间几乎全部处于除极状态，造成瞬间停搏，使心肌各部分的活动相位一致，这样就可能让自律性最高的窦房结重新起搏心脏，控制心搏转复为窦性心律。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98364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3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、同步与非同步的依据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11680"/>
            <a:ext cx="10961913" cy="420624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主要是依据心律失常时</a:t>
            </a:r>
            <a:r>
              <a:rPr lang="en-US" altLang="zh-CN" sz="2400" b="1" dirty="0"/>
              <a:t>R</a:t>
            </a:r>
            <a:r>
              <a:rPr lang="zh-CN" altLang="en-US" sz="2400" b="1" dirty="0"/>
              <a:t>波是否存在来确定：</a:t>
            </a:r>
            <a:r>
              <a:rPr lang="en-US" altLang="zh-CN" sz="2400" b="1" dirty="0"/>
              <a:t>R</a:t>
            </a:r>
            <a:r>
              <a:rPr lang="zh-CN" altLang="en-US" sz="2400" b="1" dirty="0"/>
              <a:t>波存在选用同步，</a:t>
            </a:r>
            <a:r>
              <a:rPr lang="en-US" altLang="zh-CN" sz="2400" b="1" dirty="0"/>
              <a:t>R</a:t>
            </a:r>
            <a:r>
              <a:rPr lang="zh-CN" altLang="en-US" sz="2400" b="1" dirty="0"/>
              <a:t>消失选用非同步。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6505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4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、单项波和双向波的区别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11680"/>
            <a:ext cx="10961913" cy="456214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是除颤仪的两种不同工作方式。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除颤器上有两个电极，单向波电除颤只发出一次电流，电流流经身体的时间由身体的电阻决定，由于是单向电流，因此除颤时所需能量较大（</a:t>
            </a:r>
            <a:r>
              <a:rPr lang="en-US" altLang="zh-CN" sz="2400" b="1" dirty="0"/>
              <a:t>360J</a:t>
            </a:r>
            <a:r>
              <a:rPr lang="zh-CN" altLang="en-US" sz="2400" b="1" dirty="0"/>
              <a:t>）。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双向波电除颤则在发出一次电流后，还可发出一次反向电流，而且能够控制电流流通的时间，由于电流两次流经人体，因此除颤时所需能量较小（</a:t>
            </a:r>
            <a:r>
              <a:rPr lang="en-US" altLang="zh-CN" sz="2400" b="1" dirty="0"/>
              <a:t>150~200J</a:t>
            </a:r>
            <a:r>
              <a:rPr lang="zh-CN" altLang="en-US" sz="2400" b="1" dirty="0"/>
              <a:t>）。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88621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、非同步直流电复律的适应症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11680"/>
            <a:ext cx="10961913" cy="420624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非同步电复律用于当</a:t>
            </a:r>
            <a:r>
              <a:rPr lang="en-US" altLang="zh-CN" sz="2400" b="1" dirty="0"/>
              <a:t>QRS</a:t>
            </a:r>
            <a:r>
              <a:rPr lang="zh-CN" altLang="en-US" sz="2400" b="1" dirty="0"/>
              <a:t>波和</a:t>
            </a:r>
            <a:r>
              <a:rPr lang="en-US" altLang="zh-CN" sz="2400" b="1" dirty="0"/>
              <a:t>T</a:t>
            </a:r>
            <a:r>
              <a:rPr lang="zh-CN" altLang="en-US" sz="2400" b="1" dirty="0"/>
              <a:t>波分辨不清或不存在时，如室扑和室颤时，与心电图上</a:t>
            </a:r>
            <a:r>
              <a:rPr lang="en-US" altLang="zh-CN" sz="2400" b="1" dirty="0"/>
              <a:t>QRS</a:t>
            </a:r>
            <a:r>
              <a:rPr lang="zh-CN" altLang="en-US" sz="2400" b="1" dirty="0"/>
              <a:t>波群非同步发放直流电，使室扑和室颤转变为窦性心律的方法，叫做电除颤。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非同步电复律适应症</a:t>
            </a:r>
            <a:r>
              <a:rPr lang="en-US" altLang="zh-CN" sz="2400" b="1" dirty="0"/>
              <a:t>: </a:t>
            </a:r>
            <a:r>
              <a:rPr lang="zh-CN" altLang="en-US" sz="2400" b="1" dirty="0"/>
              <a:t>心室颤动；心室扑动、无脉室速；快速室性心动过速伴血液动力学紊乱，</a:t>
            </a:r>
            <a:r>
              <a:rPr lang="en-US" altLang="zh-CN" sz="2400" b="1" dirty="0"/>
              <a:t>QRS</a:t>
            </a:r>
            <a:r>
              <a:rPr lang="zh-CN" altLang="en-US" sz="2400" b="1" dirty="0"/>
              <a:t>波增宽不能与</a:t>
            </a:r>
            <a:r>
              <a:rPr lang="en-US" altLang="zh-CN" sz="2400" b="1" dirty="0"/>
              <a:t>T</a:t>
            </a:r>
            <a:r>
              <a:rPr lang="zh-CN" altLang="en-US" sz="2400" b="1" dirty="0"/>
              <a:t>波区别者。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577018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6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、电极板放置位置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11680"/>
            <a:ext cx="10961913" cy="420624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前尖位</a:t>
            </a:r>
            <a:r>
              <a:rPr lang="en-US" altLang="zh-CN" sz="2400" b="1" dirty="0"/>
              <a:t>: A---</a:t>
            </a:r>
            <a:r>
              <a:rPr lang="zh-CN" altLang="en-US" sz="2400" b="1" dirty="0"/>
              <a:t>胸骨右缘锁骨下方，</a:t>
            </a:r>
            <a:r>
              <a:rPr lang="en-US" altLang="zh-CN" sz="2400" b="1" dirty="0"/>
              <a:t>B--</a:t>
            </a:r>
            <a:r>
              <a:rPr lang="zh-CN" altLang="en-US" sz="2400" b="1" dirty="0"/>
              <a:t>乳头的左侧电极板的中心在  锁中线上。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前后位：</a:t>
            </a:r>
            <a:r>
              <a:rPr lang="en-US" altLang="zh-CN" sz="2400" b="1" dirty="0"/>
              <a:t>A--</a:t>
            </a:r>
            <a:r>
              <a:rPr lang="zh-CN" altLang="en-US" sz="2400" b="1" dirty="0"/>
              <a:t>右前壁锁骨下，</a:t>
            </a:r>
            <a:r>
              <a:rPr lang="en-US" altLang="zh-CN" sz="2400" b="1" dirty="0"/>
              <a:t>B--</a:t>
            </a:r>
            <a:r>
              <a:rPr lang="zh-CN" altLang="en-US" sz="2400" b="1" dirty="0"/>
              <a:t>背部左肩胛下。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尖后位：</a:t>
            </a:r>
            <a:r>
              <a:rPr lang="en-US" altLang="zh-CN" sz="2400" b="1" dirty="0"/>
              <a:t>A--</a:t>
            </a:r>
            <a:r>
              <a:rPr lang="zh-CN" altLang="en-US" sz="2400" b="1" dirty="0"/>
              <a:t>心尖部，</a:t>
            </a:r>
            <a:r>
              <a:rPr lang="en-US" altLang="zh-CN" sz="2400" b="1" dirty="0"/>
              <a:t>B--</a:t>
            </a:r>
            <a:r>
              <a:rPr lang="zh-CN" altLang="en-US" sz="2400" b="1" dirty="0"/>
              <a:t>背后右肩胛角。</a:t>
            </a:r>
          </a:p>
        </p:txBody>
      </p:sp>
    </p:spTree>
    <p:extLst>
      <p:ext uri="{BB962C8B-B14F-4D97-AF65-F5344CB8AC3E}">
        <p14:creationId xmlns:p14="http://schemas.microsoft.com/office/powerpoint/2010/main" val="3230291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、操作步骤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11680"/>
            <a:ext cx="10961913" cy="4206240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（一）评估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了解患者病情状况、评估患者意识消失、颈动脉股动脉搏动消失呼吸断续或停止，皮肤发绀，心音消失、血压测不出，心电图状态以及是否有室颤波。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43589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、操作步骤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92937"/>
            <a:ext cx="10961913" cy="496709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/>
              <a:t>（二）操作前准备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1.</a:t>
            </a:r>
            <a:r>
              <a:rPr lang="zh-CN" altLang="en-US" sz="2400" b="1" dirty="0"/>
              <a:t>除颤机处于完好备用状态，准备抢救物品、导电糊、电极片、治疗碗内放纱布</a:t>
            </a:r>
            <a:r>
              <a:rPr lang="en-US" altLang="zh-CN" sz="2400" b="1" dirty="0"/>
              <a:t>5</a:t>
            </a:r>
            <a:r>
              <a:rPr lang="zh-CN" altLang="en-US" sz="2400" b="1" dirty="0"/>
              <a:t>块、摆放有序。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2.</a:t>
            </a:r>
            <a:r>
              <a:rPr lang="zh-CN" altLang="en-US" sz="2400" b="1" dirty="0"/>
              <a:t>暴露胸部，清洁监护导联部位皮肤，按电极片，连接导联线。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/>
              <a:t>3.</a:t>
            </a:r>
            <a:r>
              <a:rPr lang="zh-CN" altLang="en-US" sz="2400" b="1" dirty="0"/>
              <a:t>电除颤时尚需配备各种抢救和心肺复苏所需要的器械和药品，如氧气、吸引器、气管插管用品、血压和心电监测设备，及配有常规抢救药品的抢救车等，以备急需。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622782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60</TotalTime>
  <Words>1375</Words>
  <Application>Microsoft Office PowerPoint</Application>
  <PresentationFormat>宽屏</PresentationFormat>
  <Paragraphs>66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4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急救时除颤仪该如何操作？</vt:lpstr>
      <vt:lpstr>1、概 述</vt:lpstr>
      <vt:lpstr>2、目 的</vt:lpstr>
      <vt:lpstr>3、同步与非同步的依据</vt:lpstr>
      <vt:lpstr>4、单项波和双向波的区别</vt:lpstr>
      <vt:lpstr>5、非同步直流电复律的适应症</vt:lpstr>
      <vt:lpstr>6、电极板放置位置</vt:lpstr>
      <vt:lpstr>7、操作步骤</vt:lpstr>
      <vt:lpstr>7、操作步骤</vt:lpstr>
      <vt:lpstr>7、操作步骤</vt:lpstr>
      <vt:lpstr>7、操作步骤</vt:lpstr>
      <vt:lpstr>7、操作步骤</vt:lpstr>
      <vt:lpstr>7、操作步骤</vt:lpstr>
      <vt:lpstr>7、操作步骤</vt:lpstr>
      <vt:lpstr>7、操作步骤</vt:lpstr>
      <vt:lpstr>7、操作步骤</vt:lpstr>
      <vt:lpstr>8、注意事项</vt:lpstr>
      <vt:lpstr>8、注意事项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28</cp:revision>
  <dcterms:created xsi:type="dcterms:W3CDTF">2023-07-26T02:04:33Z</dcterms:created>
  <dcterms:modified xsi:type="dcterms:W3CDTF">2023-11-06T03:28:04Z</dcterms:modified>
</cp:coreProperties>
</file>